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258" r:id="rId6"/>
    <p:sldId id="273" r:id="rId7"/>
    <p:sldId id="257" r:id="rId8"/>
    <p:sldId id="275" r:id="rId9"/>
    <p:sldId id="260" r:id="rId10"/>
    <p:sldId id="266" r:id="rId11"/>
    <p:sldId id="274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67" r:id="rId28"/>
    <p:sldId id="268" r:id="rId29"/>
    <p:sldId id="269" r:id="rId30"/>
    <p:sldId id="259" r:id="rId31"/>
    <p:sldId id="262" r:id="rId32"/>
    <p:sldId id="298" r:id="rId33"/>
    <p:sldId id="297" r:id="rId34"/>
    <p:sldId id="299" r:id="rId35"/>
    <p:sldId id="300" r:id="rId36"/>
    <p:sldId id="301" r:id="rId37"/>
    <p:sldId id="302" r:id="rId38"/>
    <p:sldId id="303" r:id="rId39"/>
    <p:sldId id="265" r:id="rId40"/>
    <p:sldId id="304" r:id="rId41"/>
    <p:sldId id="305" r:id="rId42"/>
    <p:sldId id="27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200"/>
    <a:srgbClr val="F69A00"/>
    <a:srgbClr val="FFA000"/>
    <a:srgbClr val="E18500"/>
    <a:srgbClr val="FF9800"/>
    <a:srgbClr val="F5B700"/>
    <a:srgbClr val="E3A107"/>
    <a:srgbClr val="FFB409"/>
    <a:srgbClr val="FF8E4A"/>
    <a:srgbClr val="B14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422DA-73BF-42FF-8949-AA6591E8DA44}" v="1" dt="2024-11-29T10:16:10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/>
    <p:restoredTop sz="94714"/>
  </p:normalViewPr>
  <p:slideViewPr>
    <p:cSldViewPr snapToGrid="0">
      <p:cViewPr varScale="1">
        <p:scale>
          <a:sx n="89" d="100"/>
          <a:sy n="89" d="100"/>
        </p:scale>
        <p:origin x="445" y="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Šantavý" userId="36d6fbec-fe0e-480e-bcd2-d69f6328648e" providerId="ADAL" clId="{0CA422DA-73BF-42FF-8949-AA6591E8DA44}"/>
    <pc:docChg chg="custSel modSld">
      <pc:chgData name="Peter Šantavý" userId="36d6fbec-fe0e-480e-bcd2-d69f6328648e" providerId="ADAL" clId="{0CA422DA-73BF-42FF-8949-AA6591E8DA44}" dt="2024-11-29T10:14:36.863" v="1" actId="27636"/>
      <pc:docMkLst>
        <pc:docMk/>
      </pc:docMkLst>
      <pc:sldChg chg="modSp mod">
        <pc:chgData name="Peter Šantavý" userId="36d6fbec-fe0e-480e-bcd2-d69f6328648e" providerId="ADAL" clId="{0CA422DA-73BF-42FF-8949-AA6591E8DA44}" dt="2024-11-29T10:14:34.597" v="0" actId="27636"/>
        <pc:sldMkLst>
          <pc:docMk/>
          <pc:sldMk cId="3326539311" sldId="304"/>
        </pc:sldMkLst>
        <pc:spChg chg="mod">
          <ac:chgData name="Peter Šantavý" userId="36d6fbec-fe0e-480e-bcd2-d69f6328648e" providerId="ADAL" clId="{0CA422DA-73BF-42FF-8949-AA6591E8DA44}" dt="2024-11-29T10:14:34.597" v="0" actId="27636"/>
          <ac:spMkLst>
            <pc:docMk/>
            <pc:sldMk cId="3326539311" sldId="304"/>
            <ac:spMk id="19" creationId="{07F4811A-78B3-AD0C-B669-6629F6169AAD}"/>
          </ac:spMkLst>
        </pc:spChg>
      </pc:sldChg>
      <pc:sldChg chg="modSp mod">
        <pc:chgData name="Peter Šantavý" userId="36d6fbec-fe0e-480e-bcd2-d69f6328648e" providerId="ADAL" clId="{0CA422DA-73BF-42FF-8949-AA6591E8DA44}" dt="2024-11-29T10:14:36.863" v="1" actId="27636"/>
        <pc:sldMkLst>
          <pc:docMk/>
          <pc:sldMk cId="71274361" sldId="305"/>
        </pc:sldMkLst>
        <pc:spChg chg="mod">
          <ac:chgData name="Peter Šantavý" userId="36d6fbec-fe0e-480e-bcd2-d69f6328648e" providerId="ADAL" clId="{0CA422DA-73BF-42FF-8949-AA6591E8DA44}" dt="2024-11-29T10:14:36.863" v="1" actId="27636"/>
          <ac:spMkLst>
            <pc:docMk/>
            <pc:sldMk cId="71274361" sldId="305"/>
            <ac:spMk id="19" creationId="{07F4811A-78B3-AD0C-B669-6629F6169AA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svozil\Downloads\PRVNI&#769;%20DIDAKTICKY&#769;%20TES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ÚSPĚŠNOST</a:t>
            </a:r>
            <a:r>
              <a:rPr lang="cs-CZ" baseline="0"/>
              <a:t> OTÁKY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[PRVNÍ DIDAKTICKÝ TEST.xlsx]Chemie!PivotTable5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POST TEST</a:t>
            </a:r>
          </a:p>
        </c:rich>
      </c:tx>
      <c:layout>
        <c:manualLayout>
          <c:xMode val="edge"/>
          <c:yMode val="edge"/>
          <c:x val="0.42124842631821463"/>
          <c:y val="8.0250229060693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Chemie!$C$241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60-4B4A-9DC9-977821E038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60-4B4A-9DC9-977821E038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60-4B4A-9DC9-977821E038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60-4B4A-9DC9-977821E038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Chemie!$B$242:$B$246</c:f>
              <c:strCache>
                <c:ptCount val="4"/>
                <c:pt idx="0">
                  <c:v>úspěšnost 0-30%</c:v>
                </c:pt>
                <c:pt idx="1">
                  <c:v>úspěšnost 30-50%</c:v>
                </c:pt>
                <c:pt idx="2">
                  <c:v>úspěšnost 50-70%</c:v>
                </c:pt>
                <c:pt idx="3">
                  <c:v>úspěšnost 70-90%</c:v>
                </c:pt>
              </c:strCache>
            </c:strRef>
          </c:cat>
          <c:val>
            <c:numRef>
              <c:f>Chemie!$C$242:$C$246</c:f>
              <c:numCache>
                <c:formatCode>General</c:formatCode>
                <c:ptCount val="4"/>
                <c:pt idx="0">
                  <c:v>4</c:v>
                </c:pt>
                <c:pt idx="1">
                  <c:v>12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60-4B4A-9DC9-977821E03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ÚSPĚŠNOST</a:t>
            </a:r>
            <a:r>
              <a:rPr lang="cs-CZ" baseline="0" dirty="0"/>
              <a:t> OTÁZEK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Chemie!$A$83:$B$83</c:f>
              <c:strCache>
                <c:ptCount val="2"/>
                <c:pt idx="0">
                  <c:v>PRE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Chemie!$C$83:$AD$83</c:f>
              <c:numCache>
                <c:formatCode>0.00%</c:formatCode>
                <c:ptCount val="28"/>
                <c:pt idx="0">
                  <c:v>0.67924528301886788</c:v>
                </c:pt>
                <c:pt idx="1">
                  <c:v>0.48076923076923078</c:v>
                </c:pt>
                <c:pt idx="2">
                  <c:v>0.11320754716981132</c:v>
                </c:pt>
                <c:pt idx="3">
                  <c:v>0.17307692307692307</c:v>
                </c:pt>
                <c:pt idx="4">
                  <c:v>0.24528301886792453</c:v>
                </c:pt>
                <c:pt idx="5">
                  <c:v>0.42307692307692307</c:v>
                </c:pt>
                <c:pt idx="6">
                  <c:v>0.34615384615384615</c:v>
                </c:pt>
                <c:pt idx="7">
                  <c:v>0.53703703703703709</c:v>
                </c:pt>
                <c:pt idx="8">
                  <c:v>0.21153846153846154</c:v>
                </c:pt>
                <c:pt idx="9">
                  <c:v>0.46</c:v>
                </c:pt>
                <c:pt idx="10">
                  <c:v>0.55769230769230771</c:v>
                </c:pt>
                <c:pt idx="11">
                  <c:v>0.78431372549019607</c:v>
                </c:pt>
                <c:pt idx="12">
                  <c:v>0.61538461538461542</c:v>
                </c:pt>
                <c:pt idx="13">
                  <c:v>0.32653061224489793</c:v>
                </c:pt>
                <c:pt idx="14">
                  <c:v>0.83673469387755106</c:v>
                </c:pt>
                <c:pt idx="15">
                  <c:v>0.72340425531914898</c:v>
                </c:pt>
                <c:pt idx="16">
                  <c:v>0.25531914893617019</c:v>
                </c:pt>
                <c:pt idx="17">
                  <c:v>0.80851063829787229</c:v>
                </c:pt>
                <c:pt idx="18">
                  <c:v>1</c:v>
                </c:pt>
                <c:pt idx="19">
                  <c:v>0.15555555555555556</c:v>
                </c:pt>
                <c:pt idx="20">
                  <c:v>0.27906976744186046</c:v>
                </c:pt>
                <c:pt idx="21">
                  <c:v>0.38095238095238093</c:v>
                </c:pt>
                <c:pt idx="22">
                  <c:v>0.69047619047619047</c:v>
                </c:pt>
                <c:pt idx="23">
                  <c:v>0.67441860465116277</c:v>
                </c:pt>
                <c:pt idx="24">
                  <c:v>0.17073170731707318</c:v>
                </c:pt>
                <c:pt idx="25">
                  <c:v>0.27500000000000002</c:v>
                </c:pt>
                <c:pt idx="26">
                  <c:v>0.41463414634146339</c:v>
                </c:pt>
                <c:pt idx="27">
                  <c:v>0.46769230769230768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3-334C-BB95-0FE2FE481A31}"/>
            </c:ext>
          </c:extLst>
        </c:ser>
        <c:ser>
          <c:idx val="1"/>
          <c:order val="1"/>
          <c:tx>
            <c:strRef>
              <c:f>Chemie!$A$171:$B$171</c:f>
              <c:strCache>
                <c:ptCount val="2"/>
                <c:pt idx="0">
                  <c:v>POST</c:v>
                </c:pt>
                <c:pt idx="1">
                  <c:v>Průměrná úspěšnost otázky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Chemie!$C$171:$AD$171</c:f>
              <c:numCache>
                <c:formatCode>0.00%</c:formatCode>
                <c:ptCount val="28"/>
                <c:pt idx="0">
                  <c:v>0.6607142857142857</c:v>
                </c:pt>
                <c:pt idx="1">
                  <c:v>0.42857142857142855</c:v>
                </c:pt>
                <c:pt idx="2">
                  <c:v>7.0175438596491224E-2</c:v>
                </c:pt>
                <c:pt idx="3">
                  <c:v>0.17543859649122806</c:v>
                </c:pt>
                <c:pt idx="4">
                  <c:v>0.24561403508771928</c:v>
                </c:pt>
                <c:pt idx="5">
                  <c:v>0.375</c:v>
                </c:pt>
                <c:pt idx="6">
                  <c:v>0.36842105263157893</c:v>
                </c:pt>
                <c:pt idx="7">
                  <c:v>0.40350877192982454</c:v>
                </c:pt>
                <c:pt idx="8">
                  <c:v>0.38596491228070173</c:v>
                </c:pt>
                <c:pt idx="9">
                  <c:v>0.66666666666666663</c:v>
                </c:pt>
                <c:pt idx="10">
                  <c:v>0.5357142857142857</c:v>
                </c:pt>
                <c:pt idx="11">
                  <c:v>0.7192982456140351</c:v>
                </c:pt>
                <c:pt idx="12">
                  <c:v>0.64814814814814814</c:v>
                </c:pt>
                <c:pt idx="13">
                  <c:v>0.45454545454545453</c:v>
                </c:pt>
                <c:pt idx="14">
                  <c:v>0.84210526315789469</c:v>
                </c:pt>
                <c:pt idx="15">
                  <c:v>0.7678571428571429</c:v>
                </c:pt>
                <c:pt idx="16">
                  <c:v>0.4107142857142857</c:v>
                </c:pt>
                <c:pt idx="17">
                  <c:v>0.78181818181818186</c:v>
                </c:pt>
                <c:pt idx="18">
                  <c:v>0.85964912280701755</c:v>
                </c:pt>
                <c:pt idx="19">
                  <c:v>0.10526315789473684</c:v>
                </c:pt>
                <c:pt idx="20">
                  <c:v>0.40350877192982454</c:v>
                </c:pt>
                <c:pt idx="21">
                  <c:v>0.43636363636363634</c:v>
                </c:pt>
                <c:pt idx="22">
                  <c:v>0.65454545454545454</c:v>
                </c:pt>
                <c:pt idx="23">
                  <c:v>0.6428571428571429</c:v>
                </c:pt>
                <c:pt idx="24">
                  <c:v>0.32142857142857145</c:v>
                </c:pt>
                <c:pt idx="25">
                  <c:v>0.31481481481481483</c:v>
                </c:pt>
                <c:pt idx="26">
                  <c:v>0.34545454545454546</c:v>
                </c:pt>
                <c:pt idx="27">
                  <c:v>0.48184818481848185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53-334C-BB95-0FE2FE481A31}"/>
            </c:ext>
          </c:extLst>
        </c:ser>
        <c:ser>
          <c:idx val="2"/>
          <c:order val="2"/>
          <c:tx>
            <c:strRef>
              <c:f>Chemie!$A$175</c:f>
              <c:strCache>
                <c:ptCount val="1"/>
                <c:pt idx="0">
                  <c:v>ROZDÍL POST-PRE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Chemie!$C$1:$AD$1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Chemie!$C$175:$AD$175</c:f>
              <c:numCache>
                <c:formatCode>0.00%</c:formatCode>
                <c:ptCount val="28"/>
                <c:pt idx="0">
                  <c:v>-1.8530997304582186E-2</c:v>
                </c:pt>
                <c:pt idx="1">
                  <c:v>-5.2197802197802234E-2</c:v>
                </c:pt>
                <c:pt idx="2">
                  <c:v>-4.3032108573320099E-2</c:v>
                </c:pt>
                <c:pt idx="3">
                  <c:v>2.3616734143049878E-3</c:v>
                </c:pt>
                <c:pt idx="4">
                  <c:v>3.3101621979475526E-4</c:v>
                </c:pt>
                <c:pt idx="5">
                  <c:v>-4.8076923076923073E-2</c:v>
                </c:pt>
                <c:pt idx="6">
                  <c:v>2.2267206477732782E-2</c:v>
                </c:pt>
                <c:pt idx="7">
                  <c:v>-0.13352826510721255</c:v>
                </c:pt>
                <c:pt idx="8">
                  <c:v>0.1744264507422402</c:v>
                </c:pt>
                <c:pt idx="9">
                  <c:v>0.20666666666666661</c:v>
                </c:pt>
                <c:pt idx="10">
                  <c:v>-2.1978021978022011E-2</c:v>
                </c:pt>
                <c:pt idx="11">
                  <c:v>-6.5015479876160964E-2</c:v>
                </c:pt>
                <c:pt idx="12">
                  <c:v>3.2763532763532721E-2</c:v>
                </c:pt>
                <c:pt idx="13">
                  <c:v>0.1280148423005566</c:v>
                </c:pt>
                <c:pt idx="14">
                  <c:v>5.3705692803436289E-3</c:v>
                </c:pt>
                <c:pt idx="15">
                  <c:v>4.4452887537993924E-2</c:v>
                </c:pt>
                <c:pt idx="16">
                  <c:v>0.15539513677811551</c:v>
                </c:pt>
                <c:pt idx="17">
                  <c:v>-2.669245647969043E-2</c:v>
                </c:pt>
                <c:pt idx="18">
                  <c:v>-0.14035087719298245</c:v>
                </c:pt>
                <c:pt idx="19">
                  <c:v>-5.0292397660818722E-2</c:v>
                </c:pt>
                <c:pt idx="20">
                  <c:v>0.12443900448796408</c:v>
                </c:pt>
                <c:pt idx="21">
                  <c:v>5.5411255411255411E-2</c:v>
                </c:pt>
                <c:pt idx="22">
                  <c:v>-3.5930735930735924E-2</c:v>
                </c:pt>
                <c:pt idx="23">
                  <c:v>-3.1561461794019863E-2</c:v>
                </c:pt>
                <c:pt idx="24">
                  <c:v>0.15069686411149827</c:v>
                </c:pt>
                <c:pt idx="25">
                  <c:v>3.9814814814814803E-2</c:v>
                </c:pt>
                <c:pt idx="26">
                  <c:v>-6.9179600886917936E-2</c:v>
                </c:pt>
                <c:pt idx="27">
                  <c:v>1.4155877126174166E-2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53-334C-BB95-0FE2FE481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7359408"/>
        <c:axId val="1947361136"/>
      </c:barChart>
      <c:catAx>
        <c:axId val="1947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61136"/>
        <c:crosses val="autoZero"/>
        <c:auto val="1"/>
        <c:lblAlgn val="ctr"/>
        <c:lblOffset val="100"/>
        <c:noMultiLvlLbl val="0"/>
      </c:catAx>
      <c:valAx>
        <c:axId val="194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7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[PRVNÍ DIDAKTICKÝ TEST.xlsx]Chemie!PivotTable3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PRE TEST</a:t>
            </a:r>
          </a:p>
        </c:rich>
      </c:tx>
      <c:layout>
        <c:manualLayout>
          <c:xMode val="edge"/>
          <c:yMode val="edge"/>
          <c:x val="0.30661590508320774"/>
          <c:y val="6.0598003361128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Chemie!$C$212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9D-0F4F-AF8A-98C12F5BB4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9D-0F4F-AF8A-98C12F5BB4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9D-0F4F-AF8A-98C12F5BB4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9D-0F4F-AF8A-98C12F5BB4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9D-0F4F-AF8A-98C12F5BB4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Chemie!$B$213:$B$218</c:f>
              <c:strCache>
                <c:ptCount val="5"/>
                <c:pt idx="0">
                  <c:v>úspěšnost 0-30%</c:v>
                </c:pt>
                <c:pt idx="1">
                  <c:v>úspěšnost 30-50%</c:v>
                </c:pt>
                <c:pt idx="2">
                  <c:v>úspěšnost 50-70%</c:v>
                </c:pt>
                <c:pt idx="3">
                  <c:v>úspěšnost 70-90%</c:v>
                </c:pt>
                <c:pt idx="4">
                  <c:v>úspěšnost 90-100%</c:v>
                </c:pt>
              </c:strCache>
            </c:strRef>
          </c:cat>
          <c:val>
            <c:numRef>
              <c:f>Chemie!$C$213:$C$218</c:f>
              <c:numCache>
                <c:formatCode>General</c:formatCode>
                <c:ptCount val="5"/>
                <c:pt idx="0">
                  <c:v>9</c:v>
                </c:pt>
                <c:pt idx="1">
                  <c:v>7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9D-0F4F-AF8A-98C12F5BB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239174592407202"/>
          <c:y val="0.31184482595258789"/>
          <c:w val="0.28213849809566066"/>
          <c:h val="0.43413022988865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BB721-CADD-8744-92C5-E2AC6BD90164}" type="doc">
      <dgm:prSet loTypeId="urn:microsoft.com/office/officeart/2008/layout/LinedList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E0C96C70-6813-624C-BBD8-4535B162BFAD}">
      <dgm:prSet custT="1"/>
      <dgm:spPr/>
      <dgm:t>
        <a:bodyPr/>
        <a:lstStyle/>
        <a:p>
          <a:r>
            <a:rPr lang="cs-CZ" sz="2400" dirty="0"/>
            <a:t>🟠 literární rešerše</a:t>
          </a:r>
        </a:p>
      </dgm:t>
    </dgm:pt>
    <dgm:pt modelId="{149CAE38-DBAC-9444-A1F4-9DFF096C14BF}" type="parTrans" cxnId="{13CCA8C9-4367-544A-A1A7-27E4D3CC8A59}">
      <dgm:prSet/>
      <dgm:spPr/>
      <dgm:t>
        <a:bodyPr/>
        <a:lstStyle/>
        <a:p>
          <a:endParaRPr lang="cs-CZ"/>
        </a:p>
      </dgm:t>
    </dgm:pt>
    <dgm:pt modelId="{66092CBA-1B61-7344-8578-14B2AC40861F}" type="sibTrans" cxnId="{13CCA8C9-4367-544A-A1A7-27E4D3CC8A59}">
      <dgm:prSet/>
      <dgm:spPr/>
      <dgm:t>
        <a:bodyPr/>
        <a:lstStyle/>
        <a:p>
          <a:endParaRPr lang="cs-CZ"/>
        </a:p>
      </dgm:t>
    </dgm:pt>
    <dgm:pt modelId="{A5F84B07-8D2F-C94E-940B-8CF458195F2A}">
      <dgm:prSet custT="1"/>
      <dgm:spPr/>
      <dgm:t>
        <a:bodyPr/>
        <a:lstStyle/>
        <a:p>
          <a:r>
            <a:rPr lang="cs-CZ" sz="2400" dirty="0"/>
            <a:t>🟠 didaktický výzkum zaměřený na využití aktivizačních metod ve výuce, které propojí chemii a dalšího přírodovědný oboru, matematiku a digitální technologií </a:t>
          </a:r>
        </a:p>
      </dgm:t>
    </dgm:pt>
    <dgm:pt modelId="{1352D8DE-C16F-0042-A985-3B864AB59216}" type="parTrans" cxnId="{6F4DAA09-1ED8-764D-89BD-EE2203C62F50}">
      <dgm:prSet/>
      <dgm:spPr/>
      <dgm:t>
        <a:bodyPr/>
        <a:lstStyle/>
        <a:p>
          <a:endParaRPr lang="cs-CZ"/>
        </a:p>
      </dgm:t>
    </dgm:pt>
    <dgm:pt modelId="{C07D442F-D073-F644-82A2-6D44E3A2AA7E}" type="sibTrans" cxnId="{6F4DAA09-1ED8-764D-89BD-EE2203C62F50}">
      <dgm:prSet/>
      <dgm:spPr/>
      <dgm:t>
        <a:bodyPr/>
        <a:lstStyle/>
        <a:p>
          <a:endParaRPr lang="cs-CZ"/>
        </a:p>
      </dgm:t>
    </dgm:pt>
    <dgm:pt modelId="{AED38BBB-FE89-7646-A613-86CFF414119B}">
      <dgm:prSet custT="1"/>
      <dgm:spPr/>
      <dgm:t>
        <a:bodyPr/>
        <a:lstStyle/>
        <a:p>
          <a:r>
            <a:rPr lang="cs-CZ" sz="2400" dirty="0"/>
            <a:t>🟠didaktický výzkum zaměřený na ověřování a rozvoj přírodovědné gramotnosti na ZŠ (8. a 9. ročník) pomocí inovativních úloh</a:t>
          </a:r>
        </a:p>
      </dgm:t>
    </dgm:pt>
    <dgm:pt modelId="{2D07A28A-4747-FD46-90FE-213CB1B91230}" type="parTrans" cxnId="{41DF6158-2026-EE43-8234-7B55611AC546}">
      <dgm:prSet/>
      <dgm:spPr/>
      <dgm:t>
        <a:bodyPr/>
        <a:lstStyle/>
        <a:p>
          <a:endParaRPr lang="cs-CZ"/>
        </a:p>
      </dgm:t>
    </dgm:pt>
    <dgm:pt modelId="{E6BFE2B0-2F74-7A46-B6FB-5915F14F1146}" type="sibTrans" cxnId="{41DF6158-2026-EE43-8234-7B55611AC546}">
      <dgm:prSet/>
      <dgm:spPr/>
      <dgm:t>
        <a:bodyPr/>
        <a:lstStyle/>
        <a:p>
          <a:endParaRPr lang="cs-CZ"/>
        </a:p>
      </dgm:t>
    </dgm:pt>
    <dgm:pt modelId="{F2BC4976-15FD-7E4A-9D5A-B80074442144}">
      <dgm:prSet custT="1"/>
      <dgm:spPr/>
      <dgm:t>
        <a:bodyPr/>
        <a:lstStyle/>
        <a:p>
          <a:r>
            <a:rPr lang="cs-CZ" sz="2400" dirty="0"/>
            <a:t>🟠 posílení experimentální výuky na školách</a:t>
          </a:r>
        </a:p>
      </dgm:t>
    </dgm:pt>
    <dgm:pt modelId="{67D703A2-B0FA-534A-B566-03F601597417}" type="parTrans" cxnId="{5D0A85DD-BF9D-C544-934B-68356233C048}">
      <dgm:prSet/>
      <dgm:spPr/>
      <dgm:t>
        <a:bodyPr/>
        <a:lstStyle/>
        <a:p>
          <a:endParaRPr lang="cs-CZ"/>
        </a:p>
      </dgm:t>
    </dgm:pt>
    <dgm:pt modelId="{21011A29-9BF6-C041-94C2-1A9E582E277D}" type="sibTrans" cxnId="{5D0A85DD-BF9D-C544-934B-68356233C048}">
      <dgm:prSet/>
      <dgm:spPr/>
      <dgm:t>
        <a:bodyPr/>
        <a:lstStyle/>
        <a:p>
          <a:endParaRPr lang="cs-CZ"/>
        </a:p>
      </dgm:t>
    </dgm:pt>
    <dgm:pt modelId="{69A880C2-84BD-8C4A-89F5-A0E202F696C8}">
      <dgm:prSet custT="1"/>
      <dgm:spPr/>
      <dgm:t>
        <a:bodyPr/>
        <a:lstStyle/>
        <a:p>
          <a:r>
            <a:rPr lang="cs-CZ" sz="2400" dirty="0"/>
            <a:t>🟠 rozvoj vědeckých kompetencí</a:t>
          </a:r>
        </a:p>
      </dgm:t>
    </dgm:pt>
    <dgm:pt modelId="{7B90310C-99A1-9A4F-B597-65390251021B}" type="parTrans" cxnId="{D738DCF3-DC27-6B46-8F84-08F0EC130217}">
      <dgm:prSet/>
      <dgm:spPr/>
      <dgm:t>
        <a:bodyPr/>
        <a:lstStyle/>
        <a:p>
          <a:endParaRPr lang="cs-CZ"/>
        </a:p>
      </dgm:t>
    </dgm:pt>
    <dgm:pt modelId="{1715B023-BFC3-8841-BB5D-EC726B75FB55}" type="sibTrans" cxnId="{D738DCF3-DC27-6B46-8F84-08F0EC130217}">
      <dgm:prSet/>
      <dgm:spPr/>
      <dgm:t>
        <a:bodyPr/>
        <a:lstStyle/>
        <a:p>
          <a:endParaRPr lang="cs-CZ"/>
        </a:p>
      </dgm:t>
    </dgm:pt>
    <dgm:pt modelId="{4CE96590-4303-204C-98EC-A47D18FD4833}" type="pres">
      <dgm:prSet presAssocID="{9BABB721-CADD-8744-92C5-E2AC6BD90164}" presName="vert0" presStyleCnt="0">
        <dgm:presLayoutVars>
          <dgm:dir/>
          <dgm:animOne val="branch"/>
          <dgm:animLvl val="lvl"/>
        </dgm:presLayoutVars>
      </dgm:prSet>
      <dgm:spPr/>
    </dgm:pt>
    <dgm:pt modelId="{CB47453E-DBDA-A449-B44D-AE77BC5B2250}" type="pres">
      <dgm:prSet presAssocID="{E0C96C70-6813-624C-BBD8-4535B162BFAD}" presName="thickLine" presStyleLbl="alignNode1" presStyleIdx="0" presStyleCnt="5"/>
      <dgm:spPr/>
    </dgm:pt>
    <dgm:pt modelId="{8516272A-D3E6-9F46-B570-13A3CA7C58FD}" type="pres">
      <dgm:prSet presAssocID="{E0C96C70-6813-624C-BBD8-4535B162BFAD}" presName="horz1" presStyleCnt="0"/>
      <dgm:spPr/>
    </dgm:pt>
    <dgm:pt modelId="{967BA1FE-0B28-6A44-8191-F5C8563B792F}" type="pres">
      <dgm:prSet presAssocID="{E0C96C70-6813-624C-BBD8-4535B162BFAD}" presName="tx1" presStyleLbl="revTx" presStyleIdx="0" presStyleCnt="5"/>
      <dgm:spPr/>
    </dgm:pt>
    <dgm:pt modelId="{6206F9A8-1B22-0848-A7CD-FECC19F3181C}" type="pres">
      <dgm:prSet presAssocID="{E0C96C70-6813-624C-BBD8-4535B162BFAD}" presName="vert1" presStyleCnt="0"/>
      <dgm:spPr/>
    </dgm:pt>
    <dgm:pt modelId="{A45BA3AB-FBC7-0A4E-A45F-FC205AFC3A8E}" type="pres">
      <dgm:prSet presAssocID="{A5F84B07-8D2F-C94E-940B-8CF458195F2A}" presName="thickLine" presStyleLbl="alignNode1" presStyleIdx="1" presStyleCnt="5"/>
      <dgm:spPr/>
    </dgm:pt>
    <dgm:pt modelId="{4C202BFD-2F98-204D-BDAF-9E26074063BA}" type="pres">
      <dgm:prSet presAssocID="{A5F84B07-8D2F-C94E-940B-8CF458195F2A}" presName="horz1" presStyleCnt="0"/>
      <dgm:spPr/>
    </dgm:pt>
    <dgm:pt modelId="{08772637-2B4D-6D4C-A706-5536BC3B8880}" type="pres">
      <dgm:prSet presAssocID="{A5F84B07-8D2F-C94E-940B-8CF458195F2A}" presName="tx1" presStyleLbl="revTx" presStyleIdx="1" presStyleCnt="5" custScaleY="158894"/>
      <dgm:spPr/>
    </dgm:pt>
    <dgm:pt modelId="{97920E42-D0BF-C746-A713-AE26A1B7BDE1}" type="pres">
      <dgm:prSet presAssocID="{A5F84B07-8D2F-C94E-940B-8CF458195F2A}" presName="vert1" presStyleCnt="0"/>
      <dgm:spPr/>
    </dgm:pt>
    <dgm:pt modelId="{0A70A4FE-6D1A-F744-8F68-7665DA99987C}" type="pres">
      <dgm:prSet presAssocID="{AED38BBB-FE89-7646-A613-86CFF414119B}" presName="thickLine" presStyleLbl="alignNode1" presStyleIdx="2" presStyleCnt="5"/>
      <dgm:spPr/>
    </dgm:pt>
    <dgm:pt modelId="{82C74C32-A7BF-B449-96BE-191BF13BBA3E}" type="pres">
      <dgm:prSet presAssocID="{AED38BBB-FE89-7646-A613-86CFF414119B}" presName="horz1" presStyleCnt="0"/>
      <dgm:spPr/>
    </dgm:pt>
    <dgm:pt modelId="{0144E652-ED6A-2245-A1FC-221BA7B5CC58}" type="pres">
      <dgm:prSet presAssocID="{AED38BBB-FE89-7646-A613-86CFF414119B}" presName="tx1" presStyleLbl="revTx" presStyleIdx="2" presStyleCnt="5"/>
      <dgm:spPr/>
    </dgm:pt>
    <dgm:pt modelId="{A903BA23-C6CA-6945-B442-D691F76D7818}" type="pres">
      <dgm:prSet presAssocID="{AED38BBB-FE89-7646-A613-86CFF414119B}" presName="vert1" presStyleCnt="0"/>
      <dgm:spPr/>
    </dgm:pt>
    <dgm:pt modelId="{F4300B29-278A-0543-B25E-5EDE7552A5AD}" type="pres">
      <dgm:prSet presAssocID="{F2BC4976-15FD-7E4A-9D5A-B80074442144}" presName="thickLine" presStyleLbl="alignNode1" presStyleIdx="3" presStyleCnt="5"/>
      <dgm:spPr/>
    </dgm:pt>
    <dgm:pt modelId="{8109A811-FFF1-9F47-9680-B1DBF8374BD9}" type="pres">
      <dgm:prSet presAssocID="{F2BC4976-15FD-7E4A-9D5A-B80074442144}" presName="horz1" presStyleCnt="0"/>
      <dgm:spPr/>
    </dgm:pt>
    <dgm:pt modelId="{68139BD3-FA91-364F-9BA0-C2AE12DA47E6}" type="pres">
      <dgm:prSet presAssocID="{F2BC4976-15FD-7E4A-9D5A-B80074442144}" presName="tx1" presStyleLbl="revTx" presStyleIdx="3" presStyleCnt="5"/>
      <dgm:spPr/>
    </dgm:pt>
    <dgm:pt modelId="{3DA77A08-1BAC-0645-ADF8-E02368BDB3A0}" type="pres">
      <dgm:prSet presAssocID="{F2BC4976-15FD-7E4A-9D5A-B80074442144}" presName="vert1" presStyleCnt="0"/>
      <dgm:spPr/>
    </dgm:pt>
    <dgm:pt modelId="{13F74BC4-EC7D-2641-AEF4-C0CDF46D4B0F}" type="pres">
      <dgm:prSet presAssocID="{69A880C2-84BD-8C4A-89F5-A0E202F696C8}" presName="thickLine" presStyleLbl="alignNode1" presStyleIdx="4" presStyleCnt="5"/>
      <dgm:spPr/>
    </dgm:pt>
    <dgm:pt modelId="{7C9D4BDE-B575-014C-875A-3FE75FE3A07D}" type="pres">
      <dgm:prSet presAssocID="{69A880C2-84BD-8C4A-89F5-A0E202F696C8}" presName="horz1" presStyleCnt="0"/>
      <dgm:spPr/>
    </dgm:pt>
    <dgm:pt modelId="{F26C9829-A655-CA4B-BA71-5211F64F8F5D}" type="pres">
      <dgm:prSet presAssocID="{69A880C2-84BD-8C4A-89F5-A0E202F696C8}" presName="tx1" presStyleLbl="revTx" presStyleIdx="4" presStyleCnt="5"/>
      <dgm:spPr/>
    </dgm:pt>
    <dgm:pt modelId="{BBBF698D-EA3D-264E-B909-F3B59F2BF73B}" type="pres">
      <dgm:prSet presAssocID="{69A880C2-84BD-8C4A-89F5-A0E202F696C8}" presName="vert1" presStyleCnt="0"/>
      <dgm:spPr/>
    </dgm:pt>
  </dgm:ptLst>
  <dgm:cxnLst>
    <dgm:cxn modelId="{6F4DAA09-1ED8-764D-89BD-EE2203C62F50}" srcId="{9BABB721-CADD-8744-92C5-E2AC6BD90164}" destId="{A5F84B07-8D2F-C94E-940B-8CF458195F2A}" srcOrd="1" destOrd="0" parTransId="{1352D8DE-C16F-0042-A985-3B864AB59216}" sibTransId="{C07D442F-D073-F644-82A2-6D44E3A2AA7E}"/>
    <dgm:cxn modelId="{31771F1D-04BA-9B49-9B62-8174D6248333}" type="presOf" srcId="{E0C96C70-6813-624C-BBD8-4535B162BFAD}" destId="{967BA1FE-0B28-6A44-8191-F5C8563B792F}" srcOrd="0" destOrd="0" presId="urn:microsoft.com/office/officeart/2008/layout/LinedList"/>
    <dgm:cxn modelId="{A434534A-0F7A-0945-9AB2-3004ECDB9ABD}" type="presOf" srcId="{A5F84B07-8D2F-C94E-940B-8CF458195F2A}" destId="{08772637-2B4D-6D4C-A706-5536BC3B8880}" srcOrd="0" destOrd="0" presId="urn:microsoft.com/office/officeart/2008/layout/LinedList"/>
    <dgm:cxn modelId="{9574CF53-49C4-484C-BB8F-5132A33A0AA7}" type="presOf" srcId="{F2BC4976-15FD-7E4A-9D5A-B80074442144}" destId="{68139BD3-FA91-364F-9BA0-C2AE12DA47E6}" srcOrd="0" destOrd="0" presId="urn:microsoft.com/office/officeart/2008/layout/LinedList"/>
    <dgm:cxn modelId="{41DF6158-2026-EE43-8234-7B55611AC546}" srcId="{9BABB721-CADD-8744-92C5-E2AC6BD90164}" destId="{AED38BBB-FE89-7646-A613-86CFF414119B}" srcOrd="2" destOrd="0" parTransId="{2D07A28A-4747-FD46-90FE-213CB1B91230}" sibTransId="{E6BFE2B0-2F74-7A46-B6FB-5915F14F1146}"/>
    <dgm:cxn modelId="{BD24D37A-5F6A-9A4F-A347-04552F8A010C}" type="presOf" srcId="{69A880C2-84BD-8C4A-89F5-A0E202F696C8}" destId="{F26C9829-A655-CA4B-BA71-5211F64F8F5D}" srcOrd="0" destOrd="0" presId="urn:microsoft.com/office/officeart/2008/layout/LinedList"/>
    <dgm:cxn modelId="{5BA33BA3-03DA-9A4B-AE1F-659FFACC0E05}" type="presOf" srcId="{9BABB721-CADD-8744-92C5-E2AC6BD90164}" destId="{4CE96590-4303-204C-98EC-A47D18FD4833}" srcOrd="0" destOrd="0" presId="urn:microsoft.com/office/officeart/2008/layout/LinedList"/>
    <dgm:cxn modelId="{13CCA8C9-4367-544A-A1A7-27E4D3CC8A59}" srcId="{9BABB721-CADD-8744-92C5-E2AC6BD90164}" destId="{E0C96C70-6813-624C-BBD8-4535B162BFAD}" srcOrd="0" destOrd="0" parTransId="{149CAE38-DBAC-9444-A1F4-9DFF096C14BF}" sibTransId="{66092CBA-1B61-7344-8578-14B2AC40861F}"/>
    <dgm:cxn modelId="{5D0A85DD-BF9D-C544-934B-68356233C048}" srcId="{9BABB721-CADD-8744-92C5-E2AC6BD90164}" destId="{F2BC4976-15FD-7E4A-9D5A-B80074442144}" srcOrd="3" destOrd="0" parTransId="{67D703A2-B0FA-534A-B566-03F601597417}" sibTransId="{21011A29-9BF6-C041-94C2-1A9E582E277D}"/>
    <dgm:cxn modelId="{EA57A1F2-C55F-B440-A143-2BAB2FEFA7B2}" type="presOf" srcId="{AED38BBB-FE89-7646-A613-86CFF414119B}" destId="{0144E652-ED6A-2245-A1FC-221BA7B5CC58}" srcOrd="0" destOrd="0" presId="urn:microsoft.com/office/officeart/2008/layout/LinedList"/>
    <dgm:cxn modelId="{D738DCF3-DC27-6B46-8F84-08F0EC130217}" srcId="{9BABB721-CADD-8744-92C5-E2AC6BD90164}" destId="{69A880C2-84BD-8C4A-89F5-A0E202F696C8}" srcOrd="4" destOrd="0" parTransId="{7B90310C-99A1-9A4F-B597-65390251021B}" sibTransId="{1715B023-BFC3-8841-BB5D-EC726B75FB55}"/>
    <dgm:cxn modelId="{FA0AB4E3-0525-A447-85D6-8F75A2CEB09B}" type="presParOf" srcId="{4CE96590-4303-204C-98EC-A47D18FD4833}" destId="{CB47453E-DBDA-A449-B44D-AE77BC5B2250}" srcOrd="0" destOrd="0" presId="urn:microsoft.com/office/officeart/2008/layout/LinedList"/>
    <dgm:cxn modelId="{6420C907-7E62-DD4B-957A-E2E6E9724FC0}" type="presParOf" srcId="{4CE96590-4303-204C-98EC-A47D18FD4833}" destId="{8516272A-D3E6-9F46-B570-13A3CA7C58FD}" srcOrd="1" destOrd="0" presId="urn:microsoft.com/office/officeart/2008/layout/LinedList"/>
    <dgm:cxn modelId="{942A2470-5ED5-B14C-A8D2-36543BF52621}" type="presParOf" srcId="{8516272A-D3E6-9F46-B570-13A3CA7C58FD}" destId="{967BA1FE-0B28-6A44-8191-F5C8563B792F}" srcOrd="0" destOrd="0" presId="urn:microsoft.com/office/officeart/2008/layout/LinedList"/>
    <dgm:cxn modelId="{701763AE-0B9E-684A-A49E-032E192ED719}" type="presParOf" srcId="{8516272A-D3E6-9F46-B570-13A3CA7C58FD}" destId="{6206F9A8-1B22-0848-A7CD-FECC19F3181C}" srcOrd="1" destOrd="0" presId="urn:microsoft.com/office/officeart/2008/layout/LinedList"/>
    <dgm:cxn modelId="{F377B87F-2418-A34B-9098-C27C78E20F0A}" type="presParOf" srcId="{4CE96590-4303-204C-98EC-A47D18FD4833}" destId="{A45BA3AB-FBC7-0A4E-A45F-FC205AFC3A8E}" srcOrd="2" destOrd="0" presId="urn:microsoft.com/office/officeart/2008/layout/LinedList"/>
    <dgm:cxn modelId="{D0B84E99-EFA0-6E49-BFCE-AFDFAB0BE932}" type="presParOf" srcId="{4CE96590-4303-204C-98EC-A47D18FD4833}" destId="{4C202BFD-2F98-204D-BDAF-9E26074063BA}" srcOrd="3" destOrd="0" presId="urn:microsoft.com/office/officeart/2008/layout/LinedList"/>
    <dgm:cxn modelId="{B1EF796E-6688-0441-8352-ED7DBE432DB3}" type="presParOf" srcId="{4C202BFD-2F98-204D-BDAF-9E26074063BA}" destId="{08772637-2B4D-6D4C-A706-5536BC3B8880}" srcOrd="0" destOrd="0" presId="urn:microsoft.com/office/officeart/2008/layout/LinedList"/>
    <dgm:cxn modelId="{189F7785-05AF-3F48-8C29-9A5DD7CDAC86}" type="presParOf" srcId="{4C202BFD-2F98-204D-BDAF-9E26074063BA}" destId="{97920E42-D0BF-C746-A713-AE26A1B7BDE1}" srcOrd="1" destOrd="0" presId="urn:microsoft.com/office/officeart/2008/layout/LinedList"/>
    <dgm:cxn modelId="{27CB9077-8197-7A4E-8E40-455640C6D059}" type="presParOf" srcId="{4CE96590-4303-204C-98EC-A47D18FD4833}" destId="{0A70A4FE-6D1A-F744-8F68-7665DA99987C}" srcOrd="4" destOrd="0" presId="urn:microsoft.com/office/officeart/2008/layout/LinedList"/>
    <dgm:cxn modelId="{BD770254-B9B3-E241-B2B9-DDDC90D6201B}" type="presParOf" srcId="{4CE96590-4303-204C-98EC-A47D18FD4833}" destId="{82C74C32-A7BF-B449-96BE-191BF13BBA3E}" srcOrd="5" destOrd="0" presId="urn:microsoft.com/office/officeart/2008/layout/LinedList"/>
    <dgm:cxn modelId="{5520EED0-510A-0A41-B194-CA0FF15F9B62}" type="presParOf" srcId="{82C74C32-A7BF-B449-96BE-191BF13BBA3E}" destId="{0144E652-ED6A-2245-A1FC-221BA7B5CC58}" srcOrd="0" destOrd="0" presId="urn:microsoft.com/office/officeart/2008/layout/LinedList"/>
    <dgm:cxn modelId="{B5279D8B-594E-B646-B2C7-53B8EAF5AAEA}" type="presParOf" srcId="{82C74C32-A7BF-B449-96BE-191BF13BBA3E}" destId="{A903BA23-C6CA-6945-B442-D691F76D7818}" srcOrd="1" destOrd="0" presId="urn:microsoft.com/office/officeart/2008/layout/LinedList"/>
    <dgm:cxn modelId="{37FB93A2-C560-5548-BAA0-7EA573F76DB9}" type="presParOf" srcId="{4CE96590-4303-204C-98EC-A47D18FD4833}" destId="{F4300B29-278A-0543-B25E-5EDE7552A5AD}" srcOrd="6" destOrd="0" presId="urn:microsoft.com/office/officeart/2008/layout/LinedList"/>
    <dgm:cxn modelId="{37A7B836-908C-F242-8D68-BE129F191F49}" type="presParOf" srcId="{4CE96590-4303-204C-98EC-A47D18FD4833}" destId="{8109A811-FFF1-9F47-9680-B1DBF8374BD9}" srcOrd="7" destOrd="0" presId="urn:microsoft.com/office/officeart/2008/layout/LinedList"/>
    <dgm:cxn modelId="{070F3073-48ED-D549-AC5C-9E3A3C148EC1}" type="presParOf" srcId="{8109A811-FFF1-9F47-9680-B1DBF8374BD9}" destId="{68139BD3-FA91-364F-9BA0-C2AE12DA47E6}" srcOrd="0" destOrd="0" presId="urn:microsoft.com/office/officeart/2008/layout/LinedList"/>
    <dgm:cxn modelId="{BEBB6A20-046F-A04C-8ABE-C98D3ECFDF23}" type="presParOf" srcId="{8109A811-FFF1-9F47-9680-B1DBF8374BD9}" destId="{3DA77A08-1BAC-0645-ADF8-E02368BDB3A0}" srcOrd="1" destOrd="0" presId="urn:microsoft.com/office/officeart/2008/layout/LinedList"/>
    <dgm:cxn modelId="{F9DE0BB6-AAF1-C549-AA99-D9111EC00028}" type="presParOf" srcId="{4CE96590-4303-204C-98EC-A47D18FD4833}" destId="{13F74BC4-EC7D-2641-AEF4-C0CDF46D4B0F}" srcOrd="8" destOrd="0" presId="urn:microsoft.com/office/officeart/2008/layout/LinedList"/>
    <dgm:cxn modelId="{FD6E0434-4A92-214B-B8AE-FA98343FEB64}" type="presParOf" srcId="{4CE96590-4303-204C-98EC-A47D18FD4833}" destId="{7C9D4BDE-B575-014C-875A-3FE75FE3A07D}" srcOrd="9" destOrd="0" presId="urn:microsoft.com/office/officeart/2008/layout/LinedList"/>
    <dgm:cxn modelId="{EC22E742-231B-1E4C-9D75-7BB8A9F65334}" type="presParOf" srcId="{7C9D4BDE-B575-014C-875A-3FE75FE3A07D}" destId="{F26C9829-A655-CA4B-BA71-5211F64F8F5D}" srcOrd="0" destOrd="0" presId="urn:microsoft.com/office/officeart/2008/layout/LinedList"/>
    <dgm:cxn modelId="{F1421BAA-D68C-5B43-970D-E1C6285697B0}" type="presParOf" srcId="{7C9D4BDE-B575-014C-875A-3FE75FE3A07D}" destId="{BBBF698D-EA3D-264E-B909-F3B59F2BF7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C1F5CD-7917-9C41-BEDD-2C326A735899}" type="doc">
      <dgm:prSet loTypeId="urn:microsoft.com/office/officeart/2008/layout/LinedList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E314B888-6AEE-9E40-AADE-7F433E570C1E}">
      <dgm:prSet/>
      <dgm:spPr/>
      <dgm:t>
        <a:bodyPr/>
        <a:lstStyle/>
        <a:p>
          <a:r>
            <a:rPr lang="cs-CZ" dirty="0"/>
            <a:t>🟠 přírodovědná gramotnost žáků</a:t>
          </a:r>
        </a:p>
      </dgm:t>
    </dgm:pt>
    <dgm:pt modelId="{567A78AF-1267-8D4E-85E6-44D1E27F91CA}" type="parTrans" cxnId="{0A577909-A3BD-8F47-998D-BA5F2D23FEAC}">
      <dgm:prSet/>
      <dgm:spPr/>
      <dgm:t>
        <a:bodyPr/>
        <a:lstStyle/>
        <a:p>
          <a:endParaRPr lang="cs-CZ"/>
        </a:p>
      </dgm:t>
    </dgm:pt>
    <dgm:pt modelId="{08C2E7F0-A3D4-4C48-AF81-125E3949D3F6}" type="sibTrans" cxnId="{0A577909-A3BD-8F47-998D-BA5F2D23FEAC}">
      <dgm:prSet/>
      <dgm:spPr/>
      <dgm:t>
        <a:bodyPr/>
        <a:lstStyle/>
        <a:p>
          <a:endParaRPr lang="cs-CZ"/>
        </a:p>
      </dgm:t>
    </dgm:pt>
    <dgm:pt modelId="{315CF5A1-D86B-A240-8F43-DBB0ADFAA151}">
      <dgm:prSet/>
      <dgm:spPr/>
      <dgm:t>
        <a:bodyPr/>
        <a:lstStyle/>
        <a:p>
          <a:r>
            <a:rPr lang="cs-CZ" dirty="0"/>
            <a:t>🟠 metody ověřování přírodovědné gramotnosti</a:t>
          </a:r>
        </a:p>
      </dgm:t>
    </dgm:pt>
    <dgm:pt modelId="{C5FB8653-287B-DC47-8FD9-3AC28ED4F932}" type="parTrans" cxnId="{34CA9067-0785-6248-9356-513536E6709C}">
      <dgm:prSet/>
      <dgm:spPr/>
      <dgm:t>
        <a:bodyPr/>
        <a:lstStyle/>
        <a:p>
          <a:endParaRPr lang="cs-CZ"/>
        </a:p>
      </dgm:t>
    </dgm:pt>
    <dgm:pt modelId="{7432E344-7279-A34A-AF48-CB3C5F62DF4E}" type="sibTrans" cxnId="{34CA9067-0785-6248-9356-513536E6709C}">
      <dgm:prSet/>
      <dgm:spPr/>
      <dgm:t>
        <a:bodyPr/>
        <a:lstStyle/>
        <a:p>
          <a:endParaRPr lang="cs-CZ"/>
        </a:p>
      </dgm:t>
    </dgm:pt>
    <dgm:pt modelId="{AF5C3CF2-B213-2A4A-9D31-2F66D2D93AEF}">
      <dgm:prSet/>
      <dgm:spPr/>
      <dgm:t>
        <a:bodyPr/>
        <a:lstStyle/>
        <a:p>
          <a:r>
            <a:rPr lang="cs-CZ" dirty="0"/>
            <a:t>🟠 formativní hodnocení</a:t>
          </a:r>
        </a:p>
      </dgm:t>
    </dgm:pt>
    <dgm:pt modelId="{D6319F23-1B34-2447-89D2-D9EF694CD4FD}" type="parTrans" cxnId="{E3FA5CB5-802F-A444-A05A-5DA8B19CDD82}">
      <dgm:prSet/>
      <dgm:spPr/>
      <dgm:t>
        <a:bodyPr/>
        <a:lstStyle/>
        <a:p>
          <a:endParaRPr lang="cs-CZ"/>
        </a:p>
      </dgm:t>
    </dgm:pt>
    <dgm:pt modelId="{7C10EB22-0493-8049-8DB3-F34AC03F94EF}" type="sibTrans" cxnId="{E3FA5CB5-802F-A444-A05A-5DA8B19CDD82}">
      <dgm:prSet/>
      <dgm:spPr/>
      <dgm:t>
        <a:bodyPr/>
        <a:lstStyle/>
        <a:p>
          <a:endParaRPr lang="cs-CZ"/>
        </a:p>
      </dgm:t>
    </dgm:pt>
    <dgm:pt modelId="{0F5E707A-3961-C544-BA9B-8A8E211A4763}">
      <dgm:prSet/>
      <dgm:spPr/>
      <dgm:t>
        <a:bodyPr/>
        <a:lstStyle/>
        <a:p>
          <a:r>
            <a:rPr lang="cs-CZ" dirty="0"/>
            <a:t>🟠 aktivizační metody</a:t>
          </a:r>
        </a:p>
      </dgm:t>
    </dgm:pt>
    <dgm:pt modelId="{B5C959A7-239F-F645-B754-27F4056B4290}" type="parTrans" cxnId="{DB06FC68-A155-A14D-A70D-E64D41270FB5}">
      <dgm:prSet/>
      <dgm:spPr/>
      <dgm:t>
        <a:bodyPr/>
        <a:lstStyle/>
        <a:p>
          <a:endParaRPr lang="cs-CZ"/>
        </a:p>
      </dgm:t>
    </dgm:pt>
    <dgm:pt modelId="{0A586FD2-9D51-4C43-B056-A0C672F8317B}" type="sibTrans" cxnId="{DB06FC68-A155-A14D-A70D-E64D41270FB5}">
      <dgm:prSet/>
      <dgm:spPr/>
      <dgm:t>
        <a:bodyPr/>
        <a:lstStyle/>
        <a:p>
          <a:endParaRPr lang="cs-CZ"/>
        </a:p>
      </dgm:t>
    </dgm:pt>
    <dgm:pt modelId="{A791CAC2-0D02-0C45-8396-EBF62C059C3F}">
      <dgm:prSet/>
      <dgm:spPr/>
      <dgm:t>
        <a:bodyPr/>
        <a:lstStyle/>
        <a:p>
          <a:r>
            <a:rPr lang="cs-CZ" dirty="0"/>
            <a:t>🟠 mezipředmětové vztahy</a:t>
          </a:r>
        </a:p>
      </dgm:t>
    </dgm:pt>
    <dgm:pt modelId="{1554E0A6-F436-8148-8615-C072353E679F}" type="parTrans" cxnId="{2C81DD86-9644-C248-BBE2-C24CBFA9A95B}">
      <dgm:prSet/>
      <dgm:spPr/>
      <dgm:t>
        <a:bodyPr/>
        <a:lstStyle/>
        <a:p>
          <a:endParaRPr lang="cs-CZ"/>
        </a:p>
      </dgm:t>
    </dgm:pt>
    <dgm:pt modelId="{9A988AA2-DEE0-D242-816C-9BE81CA27C15}" type="sibTrans" cxnId="{2C81DD86-9644-C248-BBE2-C24CBFA9A95B}">
      <dgm:prSet/>
      <dgm:spPr/>
      <dgm:t>
        <a:bodyPr/>
        <a:lstStyle/>
        <a:p>
          <a:endParaRPr lang="cs-CZ"/>
        </a:p>
      </dgm:t>
    </dgm:pt>
    <dgm:pt modelId="{CA76A0BD-3C6B-DC46-92BE-B65FCFAE576C}">
      <dgm:prSet custT="1"/>
      <dgm:spPr/>
      <dgm:t>
        <a:bodyPr/>
        <a:lstStyle/>
        <a:p>
          <a:r>
            <a:rPr lang="cs-CZ" sz="2200" dirty="0"/>
            <a:t>🟠 badatelsky orientovaná výuka</a:t>
          </a:r>
        </a:p>
      </dgm:t>
    </dgm:pt>
    <dgm:pt modelId="{3DF2A2C3-5247-D24B-80FB-7DCEDF7115DE}" type="parTrans" cxnId="{16009B16-5D63-6943-8159-DAC508DF07F0}">
      <dgm:prSet/>
      <dgm:spPr/>
      <dgm:t>
        <a:bodyPr/>
        <a:lstStyle/>
        <a:p>
          <a:endParaRPr lang="cs-CZ"/>
        </a:p>
      </dgm:t>
    </dgm:pt>
    <dgm:pt modelId="{9F272453-5104-6242-B916-4801FD53CEC9}" type="sibTrans" cxnId="{16009B16-5D63-6943-8159-DAC508DF07F0}">
      <dgm:prSet/>
      <dgm:spPr/>
      <dgm:t>
        <a:bodyPr/>
        <a:lstStyle/>
        <a:p>
          <a:endParaRPr lang="cs-CZ"/>
        </a:p>
      </dgm:t>
    </dgm:pt>
    <dgm:pt modelId="{5219732A-7C86-5747-950F-38402BA4EC77}">
      <dgm:prSet custT="1"/>
      <dgm:spPr/>
      <dgm:t>
        <a:bodyPr/>
        <a:lstStyle/>
        <a:p>
          <a:r>
            <a:rPr lang="cs-CZ" sz="2200" dirty="0"/>
            <a:t>🟠 didaktický výzkum</a:t>
          </a:r>
        </a:p>
      </dgm:t>
    </dgm:pt>
    <dgm:pt modelId="{67DEE825-8A53-F443-9652-6F5DD8B8F02C}" type="parTrans" cxnId="{561A00AF-A458-5040-8B2A-F54A39D7EBFA}">
      <dgm:prSet/>
      <dgm:spPr/>
      <dgm:t>
        <a:bodyPr/>
        <a:lstStyle/>
        <a:p>
          <a:endParaRPr lang="cs-CZ"/>
        </a:p>
      </dgm:t>
    </dgm:pt>
    <dgm:pt modelId="{E7776B9E-9875-1D4E-AA50-217AB8CB379A}" type="sibTrans" cxnId="{561A00AF-A458-5040-8B2A-F54A39D7EBFA}">
      <dgm:prSet/>
      <dgm:spPr/>
      <dgm:t>
        <a:bodyPr/>
        <a:lstStyle/>
        <a:p>
          <a:endParaRPr lang="cs-CZ"/>
        </a:p>
      </dgm:t>
    </dgm:pt>
    <dgm:pt modelId="{0A246F5E-C207-0B4C-AA98-80ECBAC74B62}" type="pres">
      <dgm:prSet presAssocID="{92C1F5CD-7917-9C41-BEDD-2C326A735899}" presName="vert0" presStyleCnt="0">
        <dgm:presLayoutVars>
          <dgm:dir/>
          <dgm:animOne val="branch"/>
          <dgm:animLvl val="lvl"/>
        </dgm:presLayoutVars>
      </dgm:prSet>
      <dgm:spPr/>
    </dgm:pt>
    <dgm:pt modelId="{5487737C-672A-2A4A-99AC-0C344BFC4F51}" type="pres">
      <dgm:prSet presAssocID="{E314B888-6AEE-9E40-AADE-7F433E570C1E}" presName="thickLine" presStyleLbl="alignNode1" presStyleIdx="0" presStyleCnt="7"/>
      <dgm:spPr/>
    </dgm:pt>
    <dgm:pt modelId="{DE3DA942-FED2-7344-ABE0-DE5A02AF8ECB}" type="pres">
      <dgm:prSet presAssocID="{E314B888-6AEE-9E40-AADE-7F433E570C1E}" presName="horz1" presStyleCnt="0"/>
      <dgm:spPr/>
    </dgm:pt>
    <dgm:pt modelId="{B1AA0ED2-7D5B-AA44-B2A9-286E1C13AD6C}" type="pres">
      <dgm:prSet presAssocID="{E314B888-6AEE-9E40-AADE-7F433E570C1E}" presName="tx1" presStyleLbl="revTx" presStyleIdx="0" presStyleCnt="7"/>
      <dgm:spPr/>
    </dgm:pt>
    <dgm:pt modelId="{3F8CEB4E-6481-E44F-8CE7-903B7BD3B8AC}" type="pres">
      <dgm:prSet presAssocID="{E314B888-6AEE-9E40-AADE-7F433E570C1E}" presName="vert1" presStyleCnt="0"/>
      <dgm:spPr/>
    </dgm:pt>
    <dgm:pt modelId="{ACFF0419-9354-4440-A058-4F585BED524E}" type="pres">
      <dgm:prSet presAssocID="{315CF5A1-D86B-A240-8F43-DBB0ADFAA151}" presName="thickLine" presStyleLbl="alignNode1" presStyleIdx="1" presStyleCnt="7"/>
      <dgm:spPr/>
    </dgm:pt>
    <dgm:pt modelId="{DE7C3611-F281-6F43-B88F-30EF781B3FD9}" type="pres">
      <dgm:prSet presAssocID="{315CF5A1-D86B-A240-8F43-DBB0ADFAA151}" presName="horz1" presStyleCnt="0"/>
      <dgm:spPr/>
    </dgm:pt>
    <dgm:pt modelId="{1CCE8B07-A22F-3941-8333-66A4BC251CB4}" type="pres">
      <dgm:prSet presAssocID="{315CF5A1-D86B-A240-8F43-DBB0ADFAA151}" presName="tx1" presStyleLbl="revTx" presStyleIdx="1" presStyleCnt="7"/>
      <dgm:spPr/>
    </dgm:pt>
    <dgm:pt modelId="{7C6EFCD1-E4FA-2D4F-B33F-48F7B9A26B20}" type="pres">
      <dgm:prSet presAssocID="{315CF5A1-D86B-A240-8F43-DBB0ADFAA151}" presName="vert1" presStyleCnt="0"/>
      <dgm:spPr/>
    </dgm:pt>
    <dgm:pt modelId="{211071B1-3D82-D045-828F-A1C22E4E7689}" type="pres">
      <dgm:prSet presAssocID="{AF5C3CF2-B213-2A4A-9D31-2F66D2D93AEF}" presName="thickLine" presStyleLbl="alignNode1" presStyleIdx="2" presStyleCnt="7"/>
      <dgm:spPr/>
    </dgm:pt>
    <dgm:pt modelId="{BFFBDBDF-65A2-4C49-84A2-CEBA8A818EE3}" type="pres">
      <dgm:prSet presAssocID="{AF5C3CF2-B213-2A4A-9D31-2F66D2D93AEF}" presName="horz1" presStyleCnt="0"/>
      <dgm:spPr/>
    </dgm:pt>
    <dgm:pt modelId="{77A7EC7F-865F-7D4F-B215-4C0F5505C4A2}" type="pres">
      <dgm:prSet presAssocID="{AF5C3CF2-B213-2A4A-9D31-2F66D2D93AEF}" presName="tx1" presStyleLbl="revTx" presStyleIdx="2" presStyleCnt="7"/>
      <dgm:spPr/>
    </dgm:pt>
    <dgm:pt modelId="{59C20B39-EB64-934E-8730-6722ED390385}" type="pres">
      <dgm:prSet presAssocID="{AF5C3CF2-B213-2A4A-9D31-2F66D2D93AEF}" presName="vert1" presStyleCnt="0"/>
      <dgm:spPr/>
    </dgm:pt>
    <dgm:pt modelId="{7E958EFC-96DB-C145-A008-689AFD27B010}" type="pres">
      <dgm:prSet presAssocID="{0F5E707A-3961-C544-BA9B-8A8E211A4763}" presName="thickLine" presStyleLbl="alignNode1" presStyleIdx="3" presStyleCnt="7"/>
      <dgm:spPr/>
    </dgm:pt>
    <dgm:pt modelId="{1261DE3D-D0AF-8C40-888E-4D8163D6C19E}" type="pres">
      <dgm:prSet presAssocID="{0F5E707A-3961-C544-BA9B-8A8E211A4763}" presName="horz1" presStyleCnt="0"/>
      <dgm:spPr/>
    </dgm:pt>
    <dgm:pt modelId="{1A252850-84E5-E441-8A25-38AFDD210790}" type="pres">
      <dgm:prSet presAssocID="{0F5E707A-3961-C544-BA9B-8A8E211A4763}" presName="tx1" presStyleLbl="revTx" presStyleIdx="3" presStyleCnt="7"/>
      <dgm:spPr/>
    </dgm:pt>
    <dgm:pt modelId="{CE430924-3C37-AA46-82F1-7AFA8C61CB27}" type="pres">
      <dgm:prSet presAssocID="{0F5E707A-3961-C544-BA9B-8A8E211A4763}" presName="vert1" presStyleCnt="0"/>
      <dgm:spPr/>
    </dgm:pt>
    <dgm:pt modelId="{98A22734-AEC4-4B4B-A498-5B850870994A}" type="pres">
      <dgm:prSet presAssocID="{A791CAC2-0D02-0C45-8396-EBF62C059C3F}" presName="thickLine" presStyleLbl="alignNode1" presStyleIdx="4" presStyleCnt="7"/>
      <dgm:spPr/>
    </dgm:pt>
    <dgm:pt modelId="{4D93B151-2F2B-8449-BB68-3D77861682E0}" type="pres">
      <dgm:prSet presAssocID="{A791CAC2-0D02-0C45-8396-EBF62C059C3F}" presName="horz1" presStyleCnt="0"/>
      <dgm:spPr/>
    </dgm:pt>
    <dgm:pt modelId="{4BACE110-3AC5-DC4B-BF78-EC9B480B3C2B}" type="pres">
      <dgm:prSet presAssocID="{A791CAC2-0D02-0C45-8396-EBF62C059C3F}" presName="tx1" presStyleLbl="revTx" presStyleIdx="4" presStyleCnt="7"/>
      <dgm:spPr/>
    </dgm:pt>
    <dgm:pt modelId="{C230D793-62E4-8D4F-B9D9-E73DC7C97966}" type="pres">
      <dgm:prSet presAssocID="{A791CAC2-0D02-0C45-8396-EBF62C059C3F}" presName="vert1" presStyleCnt="0"/>
      <dgm:spPr/>
    </dgm:pt>
    <dgm:pt modelId="{8FB9E66D-4904-5D48-82D1-512864FEA11F}" type="pres">
      <dgm:prSet presAssocID="{CA76A0BD-3C6B-DC46-92BE-B65FCFAE576C}" presName="thickLine" presStyleLbl="alignNode1" presStyleIdx="5" presStyleCnt="7"/>
      <dgm:spPr/>
    </dgm:pt>
    <dgm:pt modelId="{AABF35AE-FDB7-9846-A354-253E7CEF786D}" type="pres">
      <dgm:prSet presAssocID="{CA76A0BD-3C6B-DC46-92BE-B65FCFAE576C}" presName="horz1" presStyleCnt="0"/>
      <dgm:spPr/>
    </dgm:pt>
    <dgm:pt modelId="{4931A5FC-B400-274B-94AC-4AC625219C73}" type="pres">
      <dgm:prSet presAssocID="{CA76A0BD-3C6B-DC46-92BE-B65FCFAE576C}" presName="tx1" presStyleLbl="revTx" presStyleIdx="5" presStyleCnt="7"/>
      <dgm:spPr/>
    </dgm:pt>
    <dgm:pt modelId="{3283BD44-DA72-7747-84AD-35BAFDE9D85B}" type="pres">
      <dgm:prSet presAssocID="{CA76A0BD-3C6B-DC46-92BE-B65FCFAE576C}" presName="vert1" presStyleCnt="0"/>
      <dgm:spPr/>
    </dgm:pt>
    <dgm:pt modelId="{C3BEF51D-E092-FC4D-927A-CCD02B9A598B}" type="pres">
      <dgm:prSet presAssocID="{5219732A-7C86-5747-950F-38402BA4EC77}" presName="thickLine" presStyleLbl="alignNode1" presStyleIdx="6" presStyleCnt="7"/>
      <dgm:spPr/>
    </dgm:pt>
    <dgm:pt modelId="{2F3B0D64-EF70-EC49-8232-8D8242A2AA93}" type="pres">
      <dgm:prSet presAssocID="{5219732A-7C86-5747-950F-38402BA4EC77}" presName="horz1" presStyleCnt="0"/>
      <dgm:spPr/>
    </dgm:pt>
    <dgm:pt modelId="{5C139AA7-7D0A-4C4A-9B5A-BA279523F643}" type="pres">
      <dgm:prSet presAssocID="{5219732A-7C86-5747-950F-38402BA4EC77}" presName="tx1" presStyleLbl="revTx" presStyleIdx="6" presStyleCnt="7"/>
      <dgm:spPr/>
    </dgm:pt>
    <dgm:pt modelId="{5DFD8917-B4DB-A743-BA73-7997DB11980E}" type="pres">
      <dgm:prSet presAssocID="{5219732A-7C86-5747-950F-38402BA4EC77}" presName="vert1" presStyleCnt="0"/>
      <dgm:spPr/>
    </dgm:pt>
  </dgm:ptLst>
  <dgm:cxnLst>
    <dgm:cxn modelId="{0A577909-A3BD-8F47-998D-BA5F2D23FEAC}" srcId="{92C1F5CD-7917-9C41-BEDD-2C326A735899}" destId="{E314B888-6AEE-9E40-AADE-7F433E570C1E}" srcOrd="0" destOrd="0" parTransId="{567A78AF-1267-8D4E-85E6-44D1E27F91CA}" sibTransId="{08C2E7F0-A3D4-4C48-AF81-125E3949D3F6}"/>
    <dgm:cxn modelId="{16009B16-5D63-6943-8159-DAC508DF07F0}" srcId="{92C1F5CD-7917-9C41-BEDD-2C326A735899}" destId="{CA76A0BD-3C6B-DC46-92BE-B65FCFAE576C}" srcOrd="5" destOrd="0" parTransId="{3DF2A2C3-5247-D24B-80FB-7DCEDF7115DE}" sibTransId="{9F272453-5104-6242-B916-4801FD53CEC9}"/>
    <dgm:cxn modelId="{0181FA32-EF7C-534A-A5B6-17EDB6020707}" type="presOf" srcId="{AF5C3CF2-B213-2A4A-9D31-2F66D2D93AEF}" destId="{77A7EC7F-865F-7D4F-B215-4C0F5505C4A2}" srcOrd="0" destOrd="0" presId="urn:microsoft.com/office/officeart/2008/layout/LinedList"/>
    <dgm:cxn modelId="{7A27DD3F-0140-5249-BD73-B37F41A5D103}" type="presOf" srcId="{315CF5A1-D86B-A240-8F43-DBB0ADFAA151}" destId="{1CCE8B07-A22F-3941-8333-66A4BC251CB4}" srcOrd="0" destOrd="0" presId="urn:microsoft.com/office/officeart/2008/layout/LinedList"/>
    <dgm:cxn modelId="{5B9D0E63-A277-BA42-86C8-8080D0658D3E}" type="presOf" srcId="{CA76A0BD-3C6B-DC46-92BE-B65FCFAE576C}" destId="{4931A5FC-B400-274B-94AC-4AC625219C73}" srcOrd="0" destOrd="0" presId="urn:microsoft.com/office/officeart/2008/layout/LinedList"/>
    <dgm:cxn modelId="{34CA9067-0785-6248-9356-513536E6709C}" srcId="{92C1F5CD-7917-9C41-BEDD-2C326A735899}" destId="{315CF5A1-D86B-A240-8F43-DBB0ADFAA151}" srcOrd="1" destOrd="0" parTransId="{C5FB8653-287B-DC47-8FD9-3AC28ED4F932}" sibTransId="{7432E344-7279-A34A-AF48-CB3C5F62DF4E}"/>
    <dgm:cxn modelId="{DB06FC68-A155-A14D-A70D-E64D41270FB5}" srcId="{92C1F5CD-7917-9C41-BEDD-2C326A735899}" destId="{0F5E707A-3961-C544-BA9B-8A8E211A4763}" srcOrd="3" destOrd="0" parTransId="{B5C959A7-239F-F645-B754-27F4056B4290}" sibTransId="{0A586FD2-9D51-4C43-B056-A0C672F8317B}"/>
    <dgm:cxn modelId="{095D2152-B7B0-F045-A625-1C555134C51F}" type="presOf" srcId="{92C1F5CD-7917-9C41-BEDD-2C326A735899}" destId="{0A246F5E-C207-0B4C-AA98-80ECBAC74B62}" srcOrd="0" destOrd="0" presId="urn:microsoft.com/office/officeart/2008/layout/LinedList"/>
    <dgm:cxn modelId="{2C81DD86-9644-C248-BBE2-C24CBFA9A95B}" srcId="{92C1F5CD-7917-9C41-BEDD-2C326A735899}" destId="{A791CAC2-0D02-0C45-8396-EBF62C059C3F}" srcOrd="4" destOrd="0" parTransId="{1554E0A6-F436-8148-8615-C072353E679F}" sibTransId="{9A988AA2-DEE0-D242-816C-9BE81CA27C15}"/>
    <dgm:cxn modelId="{7D606B97-5CE4-9A44-AC01-33A76FE4517D}" type="presOf" srcId="{A791CAC2-0D02-0C45-8396-EBF62C059C3F}" destId="{4BACE110-3AC5-DC4B-BF78-EC9B480B3C2B}" srcOrd="0" destOrd="0" presId="urn:microsoft.com/office/officeart/2008/layout/LinedList"/>
    <dgm:cxn modelId="{561A00AF-A458-5040-8B2A-F54A39D7EBFA}" srcId="{92C1F5CD-7917-9C41-BEDD-2C326A735899}" destId="{5219732A-7C86-5747-950F-38402BA4EC77}" srcOrd="6" destOrd="0" parTransId="{67DEE825-8A53-F443-9652-6F5DD8B8F02C}" sibTransId="{E7776B9E-9875-1D4E-AA50-217AB8CB379A}"/>
    <dgm:cxn modelId="{E3FA5CB5-802F-A444-A05A-5DA8B19CDD82}" srcId="{92C1F5CD-7917-9C41-BEDD-2C326A735899}" destId="{AF5C3CF2-B213-2A4A-9D31-2F66D2D93AEF}" srcOrd="2" destOrd="0" parTransId="{D6319F23-1B34-2447-89D2-D9EF694CD4FD}" sibTransId="{7C10EB22-0493-8049-8DB3-F34AC03F94EF}"/>
    <dgm:cxn modelId="{08AF05D6-F893-7842-909C-DF32FB9CC107}" type="presOf" srcId="{5219732A-7C86-5747-950F-38402BA4EC77}" destId="{5C139AA7-7D0A-4C4A-9B5A-BA279523F643}" srcOrd="0" destOrd="0" presId="urn:microsoft.com/office/officeart/2008/layout/LinedList"/>
    <dgm:cxn modelId="{53561DD6-BF13-3245-9824-24AC8CE7413B}" type="presOf" srcId="{0F5E707A-3961-C544-BA9B-8A8E211A4763}" destId="{1A252850-84E5-E441-8A25-38AFDD210790}" srcOrd="0" destOrd="0" presId="urn:microsoft.com/office/officeart/2008/layout/LinedList"/>
    <dgm:cxn modelId="{357C09DA-C9D4-E142-8993-4DBCE9DDF373}" type="presOf" srcId="{E314B888-6AEE-9E40-AADE-7F433E570C1E}" destId="{B1AA0ED2-7D5B-AA44-B2A9-286E1C13AD6C}" srcOrd="0" destOrd="0" presId="urn:microsoft.com/office/officeart/2008/layout/LinedList"/>
    <dgm:cxn modelId="{73BC8CFC-8A95-D047-8AFD-E05FC29C9364}" type="presParOf" srcId="{0A246F5E-C207-0B4C-AA98-80ECBAC74B62}" destId="{5487737C-672A-2A4A-99AC-0C344BFC4F51}" srcOrd="0" destOrd="0" presId="urn:microsoft.com/office/officeart/2008/layout/LinedList"/>
    <dgm:cxn modelId="{D6BF1E31-66AE-2C45-979D-CA8CCB989471}" type="presParOf" srcId="{0A246F5E-C207-0B4C-AA98-80ECBAC74B62}" destId="{DE3DA942-FED2-7344-ABE0-DE5A02AF8ECB}" srcOrd="1" destOrd="0" presId="urn:microsoft.com/office/officeart/2008/layout/LinedList"/>
    <dgm:cxn modelId="{F870B82B-AA8B-4041-B386-FC88D3E40252}" type="presParOf" srcId="{DE3DA942-FED2-7344-ABE0-DE5A02AF8ECB}" destId="{B1AA0ED2-7D5B-AA44-B2A9-286E1C13AD6C}" srcOrd="0" destOrd="0" presId="urn:microsoft.com/office/officeart/2008/layout/LinedList"/>
    <dgm:cxn modelId="{BF89BF58-920D-BA4E-95B9-9C5C832F28F7}" type="presParOf" srcId="{DE3DA942-FED2-7344-ABE0-DE5A02AF8ECB}" destId="{3F8CEB4E-6481-E44F-8CE7-903B7BD3B8AC}" srcOrd="1" destOrd="0" presId="urn:microsoft.com/office/officeart/2008/layout/LinedList"/>
    <dgm:cxn modelId="{8FF7F214-85D3-4F44-96A9-EDA87DC92E84}" type="presParOf" srcId="{0A246F5E-C207-0B4C-AA98-80ECBAC74B62}" destId="{ACFF0419-9354-4440-A058-4F585BED524E}" srcOrd="2" destOrd="0" presId="urn:microsoft.com/office/officeart/2008/layout/LinedList"/>
    <dgm:cxn modelId="{F077BB8A-9487-B74B-8917-F4F01EBE00BE}" type="presParOf" srcId="{0A246F5E-C207-0B4C-AA98-80ECBAC74B62}" destId="{DE7C3611-F281-6F43-B88F-30EF781B3FD9}" srcOrd="3" destOrd="0" presId="urn:microsoft.com/office/officeart/2008/layout/LinedList"/>
    <dgm:cxn modelId="{C69F61E5-9266-5541-8927-9DF6193B740D}" type="presParOf" srcId="{DE7C3611-F281-6F43-B88F-30EF781B3FD9}" destId="{1CCE8B07-A22F-3941-8333-66A4BC251CB4}" srcOrd="0" destOrd="0" presId="urn:microsoft.com/office/officeart/2008/layout/LinedList"/>
    <dgm:cxn modelId="{F4DB75DB-214C-B94B-989B-C579227D9A9A}" type="presParOf" srcId="{DE7C3611-F281-6F43-B88F-30EF781B3FD9}" destId="{7C6EFCD1-E4FA-2D4F-B33F-48F7B9A26B20}" srcOrd="1" destOrd="0" presId="urn:microsoft.com/office/officeart/2008/layout/LinedList"/>
    <dgm:cxn modelId="{0F2E5B4D-3691-7B45-8A77-C570016FE3CE}" type="presParOf" srcId="{0A246F5E-C207-0B4C-AA98-80ECBAC74B62}" destId="{211071B1-3D82-D045-828F-A1C22E4E7689}" srcOrd="4" destOrd="0" presId="urn:microsoft.com/office/officeart/2008/layout/LinedList"/>
    <dgm:cxn modelId="{F2835122-EA86-8C45-8855-DB0E93417040}" type="presParOf" srcId="{0A246F5E-C207-0B4C-AA98-80ECBAC74B62}" destId="{BFFBDBDF-65A2-4C49-84A2-CEBA8A818EE3}" srcOrd="5" destOrd="0" presId="urn:microsoft.com/office/officeart/2008/layout/LinedList"/>
    <dgm:cxn modelId="{C0EDE0EE-3D2B-144F-B73D-D5F0209E80D4}" type="presParOf" srcId="{BFFBDBDF-65A2-4C49-84A2-CEBA8A818EE3}" destId="{77A7EC7F-865F-7D4F-B215-4C0F5505C4A2}" srcOrd="0" destOrd="0" presId="urn:microsoft.com/office/officeart/2008/layout/LinedList"/>
    <dgm:cxn modelId="{3A6E7F26-46E1-554B-832E-6557D3EF6489}" type="presParOf" srcId="{BFFBDBDF-65A2-4C49-84A2-CEBA8A818EE3}" destId="{59C20B39-EB64-934E-8730-6722ED390385}" srcOrd="1" destOrd="0" presId="urn:microsoft.com/office/officeart/2008/layout/LinedList"/>
    <dgm:cxn modelId="{11B77202-8834-9B4B-B64C-B98CF2FE258A}" type="presParOf" srcId="{0A246F5E-C207-0B4C-AA98-80ECBAC74B62}" destId="{7E958EFC-96DB-C145-A008-689AFD27B010}" srcOrd="6" destOrd="0" presId="urn:microsoft.com/office/officeart/2008/layout/LinedList"/>
    <dgm:cxn modelId="{F6423A70-35D5-3C41-82B1-EA493A9D8E97}" type="presParOf" srcId="{0A246F5E-C207-0B4C-AA98-80ECBAC74B62}" destId="{1261DE3D-D0AF-8C40-888E-4D8163D6C19E}" srcOrd="7" destOrd="0" presId="urn:microsoft.com/office/officeart/2008/layout/LinedList"/>
    <dgm:cxn modelId="{0E337000-E835-524A-938F-EF98BA67F95D}" type="presParOf" srcId="{1261DE3D-D0AF-8C40-888E-4D8163D6C19E}" destId="{1A252850-84E5-E441-8A25-38AFDD210790}" srcOrd="0" destOrd="0" presId="urn:microsoft.com/office/officeart/2008/layout/LinedList"/>
    <dgm:cxn modelId="{5ABFF65B-CB0C-0A46-8E6F-E8498E202503}" type="presParOf" srcId="{1261DE3D-D0AF-8C40-888E-4D8163D6C19E}" destId="{CE430924-3C37-AA46-82F1-7AFA8C61CB27}" srcOrd="1" destOrd="0" presId="urn:microsoft.com/office/officeart/2008/layout/LinedList"/>
    <dgm:cxn modelId="{AC03670A-2147-B344-AEF0-B401CBA44641}" type="presParOf" srcId="{0A246F5E-C207-0B4C-AA98-80ECBAC74B62}" destId="{98A22734-AEC4-4B4B-A498-5B850870994A}" srcOrd="8" destOrd="0" presId="urn:microsoft.com/office/officeart/2008/layout/LinedList"/>
    <dgm:cxn modelId="{76612699-E74C-5246-B03C-9E6B0E33D211}" type="presParOf" srcId="{0A246F5E-C207-0B4C-AA98-80ECBAC74B62}" destId="{4D93B151-2F2B-8449-BB68-3D77861682E0}" srcOrd="9" destOrd="0" presId="urn:microsoft.com/office/officeart/2008/layout/LinedList"/>
    <dgm:cxn modelId="{5F0D2EFF-A596-F845-8FA3-F7936A51F851}" type="presParOf" srcId="{4D93B151-2F2B-8449-BB68-3D77861682E0}" destId="{4BACE110-3AC5-DC4B-BF78-EC9B480B3C2B}" srcOrd="0" destOrd="0" presId="urn:microsoft.com/office/officeart/2008/layout/LinedList"/>
    <dgm:cxn modelId="{60063E49-5763-CB43-80EF-1933301101A4}" type="presParOf" srcId="{4D93B151-2F2B-8449-BB68-3D77861682E0}" destId="{C230D793-62E4-8D4F-B9D9-E73DC7C97966}" srcOrd="1" destOrd="0" presId="urn:microsoft.com/office/officeart/2008/layout/LinedList"/>
    <dgm:cxn modelId="{5FE3BF04-7345-B444-9D1F-8A6FE275D04F}" type="presParOf" srcId="{0A246F5E-C207-0B4C-AA98-80ECBAC74B62}" destId="{8FB9E66D-4904-5D48-82D1-512864FEA11F}" srcOrd="10" destOrd="0" presId="urn:microsoft.com/office/officeart/2008/layout/LinedList"/>
    <dgm:cxn modelId="{9971FFC3-D2DF-0741-8300-38DACA84E976}" type="presParOf" srcId="{0A246F5E-C207-0B4C-AA98-80ECBAC74B62}" destId="{AABF35AE-FDB7-9846-A354-253E7CEF786D}" srcOrd="11" destOrd="0" presId="urn:microsoft.com/office/officeart/2008/layout/LinedList"/>
    <dgm:cxn modelId="{E5E7562D-6B2E-5E4F-84FE-08503BD3BA68}" type="presParOf" srcId="{AABF35AE-FDB7-9846-A354-253E7CEF786D}" destId="{4931A5FC-B400-274B-94AC-4AC625219C73}" srcOrd="0" destOrd="0" presId="urn:microsoft.com/office/officeart/2008/layout/LinedList"/>
    <dgm:cxn modelId="{1CA57285-4F6D-174D-B39B-003D23739ACC}" type="presParOf" srcId="{AABF35AE-FDB7-9846-A354-253E7CEF786D}" destId="{3283BD44-DA72-7747-84AD-35BAFDE9D85B}" srcOrd="1" destOrd="0" presId="urn:microsoft.com/office/officeart/2008/layout/LinedList"/>
    <dgm:cxn modelId="{702390FF-4354-DC4B-8F73-C01BDC47525B}" type="presParOf" srcId="{0A246F5E-C207-0B4C-AA98-80ECBAC74B62}" destId="{C3BEF51D-E092-FC4D-927A-CCD02B9A598B}" srcOrd="12" destOrd="0" presId="urn:microsoft.com/office/officeart/2008/layout/LinedList"/>
    <dgm:cxn modelId="{EC3FBD12-C12B-224F-8C3A-F8D7908C5CD0}" type="presParOf" srcId="{0A246F5E-C207-0B4C-AA98-80ECBAC74B62}" destId="{2F3B0D64-EF70-EC49-8232-8D8242A2AA93}" srcOrd="13" destOrd="0" presId="urn:microsoft.com/office/officeart/2008/layout/LinedList"/>
    <dgm:cxn modelId="{B2138D14-2DFA-9942-B7F4-72711598C334}" type="presParOf" srcId="{2F3B0D64-EF70-EC49-8232-8D8242A2AA93}" destId="{5C139AA7-7D0A-4C4A-9B5A-BA279523F643}" srcOrd="0" destOrd="0" presId="urn:microsoft.com/office/officeart/2008/layout/LinedList"/>
    <dgm:cxn modelId="{0F1AD95E-C98E-2540-90C1-753E3F1C40E8}" type="presParOf" srcId="{2F3B0D64-EF70-EC49-8232-8D8242A2AA93}" destId="{5DFD8917-B4DB-A743-BA73-7997DB1198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070C61-FEEE-AA4A-8553-21864708B6A0}" type="doc">
      <dgm:prSet loTypeId="urn:microsoft.com/office/officeart/2008/layout/Lin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33CB0050-3E78-1441-BC46-9B812389A69B}">
      <dgm:prSet/>
      <dgm:spPr/>
      <dgm:t>
        <a:bodyPr/>
        <a:lstStyle/>
        <a:p>
          <a:pPr algn="just"/>
          <a:r>
            <a:rPr lang="cs-CZ" dirty="0"/>
            <a:t>Implementace inovativních úloh, jako například badatelsky orientované výuky, metod založených na tematických příbězích a propojení chemie s dalšími přírodovědnými obory, matematikou a digitálními technologiemi významně přispěje k rozvoji přírodovědné gramotnosti žáků druhého stupně základní školy. To se projeví zvýšením jejich schopnosti vytvářet hypotézy, vědecky interpretovat data, vysvětlovat přírodní jevy a navrhovat řešení praktických problémů.</a:t>
          </a:r>
        </a:p>
      </dgm:t>
    </dgm:pt>
    <dgm:pt modelId="{4D2A0DAA-A1A5-5849-B84A-AC5CCBDB5AD9}" type="parTrans" cxnId="{2FEFDC6A-ADD5-CD49-9597-26CDFD978E53}">
      <dgm:prSet/>
      <dgm:spPr/>
      <dgm:t>
        <a:bodyPr/>
        <a:lstStyle/>
        <a:p>
          <a:endParaRPr lang="cs-CZ"/>
        </a:p>
      </dgm:t>
    </dgm:pt>
    <dgm:pt modelId="{0C7D8101-3066-E247-8A55-49142C7A2B75}" type="sibTrans" cxnId="{2FEFDC6A-ADD5-CD49-9597-26CDFD978E53}">
      <dgm:prSet/>
      <dgm:spPr/>
      <dgm:t>
        <a:bodyPr/>
        <a:lstStyle/>
        <a:p>
          <a:endParaRPr lang="cs-CZ"/>
        </a:p>
      </dgm:t>
    </dgm:pt>
    <dgm:pt modelId="{33E69315-32CD-7E4D-8E35-EEB78B0705EB}" type="pres">
      <dgm:prSet presAssocID="{34070C61-FEEE-AA4A-8553-21864708B6A0}" presName="vert0" presStyleCnt="0">
        <dgm:presLayoutVars>
          <dgm:dir/>
          <dgm:animOne val="branch"/>
          <dgm:animLvl val="lvl"/>
        </dgm:presLayoutVars>
      </dgm:prSet>
      <dgm:spPr/>
    </dgm:pt>
    <dgm:pt modelId="{30193521-F8AB-8F4E-8621-8399C99ECAE6}" type="pres">
      <dgm:prSet presAssocID="{33CB0050-3E78-1441-BC46-9B812389A69B}" presName="thickLine" presStyleLbl="alignNode1" presStyleIdx="0" presStyleCnt="1"/>
      <dgm:spPr/>
    </dgm:pt>
    <dgm:pt modelId="{9C1E9DF6-CCBA-A640-A939-2BCBD86A9AB8}" type="pres">
      <dgm:prSet presAssocID="{33CB0050-3E78-1441-BC46-9B812389A69B}" presName="horz1" presStyleCnt="0"/>
      <dgm:spPr/>
    </dgm:pt>
    <dgm:pt modelId="{4562F4FF-FC3B-2A41-A1D0-0986A39EF2D7}" type="pres">
      <dgm:prSet presAssocID="{33CB0050-3E78-1441-BC46-9B812389A69B}" presName="tx1" presStyleLbl="revTx" presStyleIdx="0" presStyleCnt="1"/>
      <dgm:spPr/>
    </dgm:pt>
    <dgm:pt modelId="{84021221-5C3F-4348-9516-E8700D6526FC}" type="pres">
      <dgm:prSet presAssocID="{33CB0050-3E78-1441-BC46-9B812389A69B}" presName="vert1" presStyleCnt="0"/>
      <dgm:spPr/>
    </dgm:pt>
  </dgm:ptLst>
  <dgm:cxnLst>
    <dgm:cxn modelId="{2FEFDC6A-ADD5-CD49-9597-26CDFD978E53}" srcId="{34070C61-FEEE-AA4A-8553-21864708B6A0}" destId="{33CB0050-3E78-1441-BC46-9B812389A69B}" srcOrd="0" destOrd="0" parTransId="{4D2A0DAA-A1A5-5849-B84A-AC5CCBDB5AD9}" sibTransId="{0C7D8101-3066-E247-8A55-49142C7A2B75}"/>
    <dgm:cxn modelId="{156B8D92-B2AF-4849-BC52-B22B725684C4}" type="presOf" srcId="{33CB0050-3E78-1441-BC46-9B812389A69B}" destId="{4562F4FF-FC3B-2A41-A1D0-0986A39EF2D7}" srcOrd="0" destOrd="0" presId="urn:microsoft.com/office/officeart/2008/layout/LinedList"/>
    <dgm:cxn modelId="{3B5175CD-E52B-3C4F-A573-75A3842E2632}" type="presOf" srcId="{34070C61-FEEE-AA4A-8553-21864708B6A0}" destId="{33E69315-32CD-7E4D-8E35-EEB78B0705EB}" srcOrd="0" destOrd="0" presId="urn:microsoft.com/office/officeart/2008/layout/LinedList"/>
    <dgm:cxn modelId="{039D593F-289E-6842-8171-25BE0E98446F}" type="presParOf" srcId="{33E69315-32CD-7E4D-8E35-EEB78B0705EB}" destId="{30193521-F8AB-8F4E-8621-8399C99ECAE6}" srcOrd="0" destOrd="0" presId="urn:microsoft.com/office/officeart/2008/layout/LinedList"/>
    <dgm:cxn modelId="{AC43CCC2-D7FA-9942-8428-C033CFE3373A}" type="presParOf" srcId="{33E69315-32CD-7E4D-8E35-EEB78B0705EB}" destId="{9C1E9DF6-CCBA-A640-A939-2BCBD86A9AB8}" srcOrd="1" destOrd="0" presId="urn:microsoft.com/office/officeart/2008/layout/LinedList"/>
    <dgm:cxn modelId="{E2475130-B133-5742-B999-120814E34C28}" type="presParOf" srcId="{9C1E9DF6-CCBA-A640-A939-2BCBD86A9AB8}" destId="{4562F4FF-FC3B-2A41-A1D0-0986A39EF2D7}" srcOrd="0" destOrd="0" presId="urn:microsoft.com/office/officeart/2008/layout/LinedList"/>
    <dgm:cxn modelId="{CB22EC41-6BBA-E74B-AE02-A4B6058FF78F}" type="presParOf" srcId="{9C1E9DF6-CCBA-A640-A939-2BCBD86A9AB8}" destId="{84021221-5C3F-4348-9516-E8700D6526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9139B6-25FE-0A49-8464-F2210ABD9F81}" type="doc">
      <dgm:prSet loTypeId="urn:microsoft.com/office/officeart/2008/layout/LinedList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3DD2539E-3FEC-1A41-95FB-D3DA3D95A1CB}">
      <dgm:prSet/>
      <dgm:spPr/>
      <dgm:t>
        <a:bodyPr/>
        <a:lstStyle/>
        <a:p>
          <a:r>
            <a:rPr lang="cs-CZ" dirty="0"/>
            <a:t>🟠 různé aktivizační metody (např. badatelsky orientovaná výuka)</a:t>
          </a:r>
        </a:p>
      </dgm:t>
    </dgm:pt>
    <dgm:pt modelId="{0D967D1E-FA7A-E044-8170-39AC5325CF62}" type="parTrans" cxnId="{68AF1FFC-B5BD-8F47-A35B-09BFAEC84E40}">
      <dgm:prSet/>
      <dgm:spPr/>
      <dgm:t>
        <a:bodyPr/>
        <a:lstStyle/>
        <a:p>
          <a:endParaRPr lang="cs-CZ"/>
        </a:p>
      </dgm:t>
    </dgm:pt>
    <dgm:pt modelId="{3CD8C567-7647-1240-A57C-F110ECCE3689}" type="sibTrans" cxnId="{68AF1FFC-B5BD-8F47-A35B-09BFAEC84E40}">
      <dgm:prSet/>
      <dgm:spPr/>
      <dgm:t>
        <a:bodyPr/>
        <a:lstStyle/>
        <a:p>
          <a:endParaRPr lang="cs-CZ"/>
        </a:p>
      </dgm:t>
    </dgm:pt>
    <dgm:pt modelId="{D69BF7D5-24DF-8645-AB22-DCD59EC7F077}">
      <dgm:prSet/>
      <dgm:spPr/>
      <dgm:t>
        <a:bodyPr/>
        <a:lstStyle/>
        <a:p>
          <a:r>
            <a:rPr lang="cs-CZ" dirty="0"/>
            <a:t>🟠 propojení úloh s příběhem (např. Apokalypsa)</a:t>
          </a:r>
        </a:p>
      </dgm:t>
    </dgm:pt>
    <dgm:pt modelId="{82F71CFC-1427-3148-8EDE-244FF6D35EC0}" type="parTrans" cxnId="{2663510C-128E-6C49-9EFF-B94E95A36327}">
      <dgm:prSet/>
      <dgm:spPr/>
      <dgm:t>
        <a:bodyPr/>
        <a:lstStyle/>
        <a:p>
          <a:endParaRPr lang="cs-CZ"/>
        </a:p>
      </dgm:t>
    </dgm:pt>
    <dgm:pt modelId="{90A82D9A-BFCB-2445-9320-77719DA10546}" type="sibTrans" cxnId="{2663510C-128E-6C49-9EFF-B94E95A36327}">
      <dgm:prSet/>
      <dgm:spPr/>
      <dgm:t>
        <a:bodyPr/>
        <a:lstStyle/>
        <a:p>
          <a:endParaRPr lang="cs-CZ"/>
        </a:p>
      </dgm:t>
    </dgm:pt>
    <dgm:pt modelId="{5AB3E000-C266-774E-BBA2-5BF30C0A2BB5}">
      <dgm:prSet/>
      <dgm:spPr/>
      <dgm:t>
        <a:bodyPr/>
        <a:lstStyle/>
        <a:p>
          <a:r>
            <a:rPr lang="cs-CZ" dirty="0"/>
            <a:t>🟠 vhodné pro tandemovou výuku</a:t>
          </a:r>
        </a:p>
      </dgm:t>
    </dgm:pt>
    <dgm:pt modelId="{4826DE1E-5175-5946-9256-66100AAFDA2B}" type="parTrans" cxnId="{8D32ADC8-B1B8-F441-AB49-29B6F764A638}">
      <dgm:prSet/>
      <dgm:spPr/>
      <dgm:t>
        <a:bodyPr/>
        <a:lstStyle/>
        <a:p>
          <a:endParaRPr lang="cs-CZ"/>
        </a:p>
      </dgm:t>
    </dgm:pt>
    <dgm:pt modelId="{4F47E9A3-3277-B545-AA8D-9703AD87BE79}" type="sibTrans" cxnId="{8D32ADC8-B1B8-F441-AB49-29B6F764A638}">
      <dgm:prSet/>
      <dgm:spPr/>
      <dgm:t>
        <a:bodyPr/>
        <a:lstStyle/>
        <a:p>
          <a:endParaRPr lang="cs-CZ"/>
        </a:p>
      </dgm:t>
    </dgm:pt>
    <dgm:pt modelId="{DFAF3899-44E1-B84E-8322-5663EF061A55}">
      <dgm:prSet/>
      <dgm:spPr/>
      <dgm:t>
        <a:bodyPr/>
        <a:lstStyle/>
        <a:p>
          <a:r>
            <a:rPr lang="cs-CZ" dirty="0"/>
            <a:t>🟠 řešení vědeckých a globálních problémů</a:t>
          </a:r>
        </a:p>
      </dgm:t>
    </dgm:pt>
    <dgm:pt modelId="{39C0B417-F616-4F45-9FAF-E4E6F379221C}" type="parTrans" cxnId="{5FC89DAA-960A-ED4D-A596-15BA7284D30D}">
      <dgm:prSet/>
      <dgm:spPr/>
      <dgm:t>
        <a:bodyPr/>
        <a:lstStyle/>
        <a:p>
          <a:endParaRPr lang="cs-CZ"/>
        </a:p>
      </dgm:t>
    </dgm:pt>
    <dgm:pt modelId="{C01A6CE5-1C4E-7F45-B606-66AD26708131}" type="sibTrans" cxnId="{5FC89DAA-960A-ED4D-A596-15BA7284D30D}">
      <dgm:prSet/>
      <dgm:spPr/>
      <dgm:t>
        <a:bodyPr/>
        <a:lstStyle/>
        <a:p>
          <a:endParaRPr lang="cs-CZ"/>
        </a:p>
      </dgm:t>
    </dgm:pt>
    <dgm:pt modelId="{FE23E604-03CE-AB45-89BE-A74F17FA6A0A}">
      <dgm:prSet/>
      <dgm:spPr/>
      <dgm:t>
        <a:bodyPr/>
        <a:lstStyle/>
        <a:p>
          <a:r>
            <a:rPr lang="cs-CZ" dirty="0"/>
            <a:t>🟠 provedení úloh kooperativně </a:t>
          </a:r>
        </a:p>
      </dgm:t>
    </dgm:pt>
    <dgm:pt modelId="{1A919517-9FBD-9E46-B5B3-37354F31B0AE}" type="parTrans" cxnId="{7DF6B357-C080-0B43-B796-398DB046DAD0}">
      <dgm:prSet/>
      <dgm:spPr/>
      <dgm:t>
        <a:bodyPr/>
        <a:lstStyle/>
        <a:p>
          <a:endParaRPr lang="cs-CZ"/>
        </a:p>
      </dgm:t>
    </dgm:pt>
    <dgm:pt modelId="{B356DBF2-4BFA-FC44-B1E8-D55B5D440838}" type="sibTrans" cxnId="{7DF6B357-C080-0B43-B796-398DB046DAD0}">
      <dgm:prSet/>
      <dgm:spPr/>
      <dgm:t>
        <a:bodyPr/>
        <a:lstStyle/>
        <a:p>
          <a:endParaRPr lang="cs-CZ"/>
        </a:p>
      </dgm:t>
    </dgm:pt>
    <dgm:pt modelId="{78C296FF-18FE-694A-90B8-DCA3C31FA1F7}">
      <dgm:prSet/>
      <dgm:spPr/>
      <dgm:t>
        <a:bodyPr/>
        <a:lstStyle/>
        <a:p>
          <a:r>
            <a:rPr lang="cs-CZ" dirty="0"/>
            <a:t>🟠 hodnocení </a:t>
          </a:r>
          <a:r>
            <a:rPr lang="cs-CZ" dirty="0" err="1"/>
            <a:t>sumativní</a:t>
          </a:r>
          <a:r>
            <a:rPr lang="cs-CZ" dirty="0"/>
            <a:t>, slovní, formativní</a:t>
          </a:r>
        </a:p>
      </dgm:t>
    </dgm:pt>
    <dgm:pt modelId="{0472D695-EACF-6245-A534-E068D77D4898}" type="parTrans" cxnId="{BD7CFFFF-6D09-D04E-BAD5-8117BF46AE05}">
      <dgm:prSet/>
      <dgm:spPr/>
      <dgm:t>
        <a:bodyPr/>
        <a:lstStyle/>
        <a:p>
          <a:endParaRPr lang="cs-CZ"/>
        </a:p>
      </dgm:t>
    </dgm:pt>
    <dgm:pt modelId="{0A8F200A-5D7A-3542-B4C4-09ECDCB58D0A}" type="sibTrans" cxnId="{BD7CFFFF-6D09-D04E-BAD5-8117BF46AE05}">
      <dgm:prSet/>
      <dgm:spPr/>
      <dgm:t>
        <a:bodyPr/>
        <a:lstStyle/>
        <a:p>
          <a:endParaRPr lang="cs-CZ"/>
        </a:p>
      </dgm:t>
    </dgm:pt>
    <dgm:pt modelId="{627DECBE-4AF8-C645-B9DC-B01318FF3DA2}">
      <dgm:prSet/>
      <dgm:spPr/>
      <dgm:t>
        <a:bodyPr/>
        <a:lstStyle/>
        <a:p>
          <a:r>
            <a:rPr lang="cs-CZ" dirty="0"/>
            <a:t>🟠 závěrečná žákovská konference a hodnocení pomocí hodnotící tabulky</a:t>
          </a:r>
        </a:p>
      </dgm:t>
    </dgm:pt>
    <dgm:pt modelId="{832A4361-DD3C-3C41-ADF9-DA77C14A957E}" type="parTrans" cxnId="{86B710E1-192A-C44B-8A8C-6048B7FA430F}">
      <dgm:prSet/>
      <dgm:spPr/>
      <dgm:t>
        <a:bodyPr/>
        <a:lstStyle/>
        <a:p>
          <a:endParaRPr lang="cs-CZ"/>
        </a:p>
      </dgm:t>
    </dgm:pt>
    <dgm:pt modelId="{B6FE64A3-26ED-F446-B4CC-025794538B66}" type="sibTrans" cxnId="{86B710E1-192A-C44B-8A8C-6048B7FA430F}">
      <dgm:prSet/>
      <dgm:spPr/>
      <dgm:t>
        <a:bodyPr/>
        <a:lstStyle/>
        <a:p>
          <a:endParaRPr lang="cs-CZ"/>
        </a:p>
      </dgm:t>
    </dgm:pt>
    <dgm:pt modelId="{052B532E-4CFF-544B-BF76-D5C0EB99EBBC}">
      <dgm:prSet/>
      <dgm:spPr/>
      <dgm:t>
        <a:bodyPr/>
        <a:lstStyle/>
        <a:p>
          <a:r>
            <a:rPr lang="cs-CZ" dirty="0"/>
            <a:t>🟠 tvorba žákovského portfolia</a:t>
          </a:r>
        </a:p>
      </dgm:t>
    </dgm:pt>
    <dgm:pt modelId="{B32608AD-3E77-2D47-AC17-BBB22523D4D0}" type="parTrans" cxnId="{CE11E04E-5E79-6843-BE1E-892774D69639}">
      <dgm:prSet/>
      <dgm:spPr/>
      <dgm:t>
        <a:bodyPr/>
        <a:lstStyle/>
        <a:p>
          <a:endParaRPr lang="cs-CZ"/>
        </a:p>
      </dgm:t>
    </dgm:pt>
    <dgm:pt modelId="{3AE453C3-4800-E644-9B8D-70930F974551}" type="sibTrans" cxnId="{CE11E04E-5E79-6843-BE1E-892774D69639}">
      <dgm:prSet/>
      <dgm:spPr/>
      <dgm:t>
        <a:bodyPr/>
        <a:lstStyle/>
        <a:p>
          <a:endParaRPr lang="cs-CZ"/>
        </a:p>
      </dgm:t>
    </dgm:pt>
    <dgm:pt modelId="{523D8423-A431-B945-ACBF-18F4B357AF8D}">
      <dgm:prSet/>
      <dgm:spPr/>
      <dgm:t>
        <a:bodyPr/>
        <a:lstStyle/>
        <a:p>
          <a:r>
            <a:rPr lang="cs-CZ" dirty="0"/>
            <a:t>🟠 tvorba metodických listů pro učitele</a:t>
          </a:r>
        </a:p>
      </dgm:t>
    </dgm:pt>
    <dgm:pt modelId="{015C1091-E8B3-2543-9B36-931CA647ADF9}" type="parTrans" cxnId="{BD8BAE79-736B-DC42-91D1-DBC569F56422}">
      <dgm:prSet/>
      <dgm:spPr/>
      <dgm:t>
        <a:bodyPr/>
        <a:lstStyle/>
        <a:p>
          <a:endParaRPr lang="cs-CZ"/>
        </a:p>
      </dgm:t>
    </dgm:pt>
    <dgm:pt modelId="{25B2C36E-A276-3F4B-B731-5F6BCB812E2B}" type="sibTrans" cxnId="{BD8BAE79-736B-DC42-91D1-DBC569F56422}">
      <dgm:prSet/>
      <dgm:spPr/>
      <dgm:t>
        <a:bodyPr/>
        <a:lstStyle/>
        <a:p>
          <a:endParaRPr lang="cs-CZ"/>
        </a:p>
      </dgm:t>
    </dgm:pt>
    <dgm:pt modelId="{420757F7-9E5F-9C40-AAA9-971464FB0292}" type="pres">
      <dgm:prSet presAssocID="{0D9139B6-25FE-0A49-8464-F2210ABD9F81}" presName="vert0" presStyleCnt="0">
        <dgm:presLayoutVars>
          <dgm:dir/>
          <dgm:animOne val="branch"/>
          <dgm:animLvl val="lvl"/>
        </dgm:presLayoutVars>
      </dgm:prSet>
      <dgm:spPr/>
    </dgm:pt>
    <dgm:pt modelId="{9A95CD9A-9F4B-BE49-8A02-EC806EB7E342}" type="pres">
      <dgm:prSet presAssocID="{523D8423-A431-B945-ACBF-18F4B357AF8D}" presName="thickLine" presStyleLbl="alignNode1" presStyleIdx="0" presStyleCnt="9"/>
      <dgm:spPr/>
    </dgm:pt>
    <dgm:pt modelId="{91302B6D-39CC-B04E-956C-73E699110269}" type="pres">
      <dgm:prSet presAssocID="{523D8423-A431-B945-ACBF-18F4B357AF8D}" presName="horz1" presStyleCnt="0"/>
      <dgm:spPr/>
    </dgm:pt>
    <dgm:pt modelId="{1241981B-C49D-B84C-8E90-406FE34D1F09}" type="pres">
      <dgm:prSet presAssocID="{523D8423-A431-B945-ACBF-18F4B357AF8D}" presName="tx1" presStyleLbl="revTx" presStyleIdx="0" presStyleCnt="9"/>
      <dgm:spPr/>
    </dgm:pt>
    <dgm:pt modelId="{AF416221-5468-AB4A-BCDE-3A95AAD426B2}" type="pres">
      <dgm:prSet presAssocID="{523D8423-A431-B945-ACBF-18F4B357AF8D}" presName="vert1" presStyleCnt="0"/>
      <dgm:spPr/>
    </dgm:pt>
    <dgm:pt modelId="{2FEAB16F-8C01-374E-BCAE-8BAD92B969F9}" type="pres">
      <dgm:prSet presAssocID="{3DD2539E-3FEC-1A41-95FB-D3DA3D95A1CB}" presName="thickLine" presStyleLbl="alignNode1" presStyleIdx="1" presStyleCnt="9"/>
      <dgm:spPr/>
    </dgm:pt>
    <dgm:pt modelId="{E0A6968F-0DF4-2743-8F78-215B6B51DDB8}" type="pres">
      <dgm:prSet presAssocID="{3DD2539E-3FEC-1A41-95FB-D3DA3D95A1CB}" presName="horz1" presStyleCnt="0"/>
      <dgm:spPr/>
    </dgm:pt>
    <dgm:pt modelId="{50F5EC84-5B53-5F44-ABB9-511E148CED0F}" type="pres">
      <dgm:prSet presAssocID="{3DD2539E-3FEC-1A41-95FB-D3DA3D95A1CB}" presName="tx1" presStyleLbl="revTx" presStyleIdx="1" presStyleCnt="9"/>
      <dgm:spPr/>
    </dgm:pt>
    <dgm:pt modelId="{8BA456CC-3B47-EA45-A5FF-EDF1329D0EAE}" type="pres">
      <dgm:prSet presAssocID="{3DD2539E-3FEC-1A41-95FB-D3DA3D95A1CB}" presName="vert1" presStyleCnt="0"/>
      <dgm:spPr/>
    </dgm:pt>
    <dgm:pt modelId="{5B1F25B8-B880-BC48-B9C3-69D6D49DBD5E}" type="pres">
      <dgm:prSet presAssocID="{D69BF7D5-24DF-8645-AB22-DCD59EC7F077}" presName="thickLine" presStyleLbl="alignNode1" presStyleIdx="2" presStyleCnt="9"/>
      <dgm:spPr/>
    </dgm:pt>
    <dgm:pt modelId="{5F768A24-3BBF-DC48-894C-F86A258E57E1}" type="pres">
      <dgm:prSet presAssocID="{D69BF7D5-24DF-8645-AB22-DCD59EC7F077}" presName="horz1" presStyleCnt="0"/>
      <dgm:spPr/>
    </dgm:pt>
    <dgm:pt modelId="{A38597A7-3D9A-934C-BE9A-5568E6A8B61D}" type="pres">
      <dgm:prSet presAssocID="{D69BF7D5-24DF-8645-AB22-DCD59EC7F077}" presName="tx1" presStyleLbl="revTx" presStyleIdx="2" presStyleCnt="9"/>
      <dgm:spPr/>
    </dgm:pt>
    <dgm:pt modelId="{0DF24273-2679-C94A-8466-E472D00063C8}" type="pres">
      <dgm:prSet presAssocID="{D69BF7D5-24DF-8645-AB22-DCD59EC7F077}" presName="vert1" presStyleCnt="0"/>
      <dgm:spPr/>
    </dgm:pt>
    <dgm:pt modelId="{FF720391-CDCE-FF4E-AAFE-0D27F1CCFEE9}" type="pres">
      <dgm:prSet presAssocID="{5AB3E000-C266-774E-BBA2-5BF30C0A2BB5}" presName="thickLine" presStyleLbl="alignNode1" presStyleIdx="3" presStyleCnt="9"/>
      <dgm:spPr/>
    </dgm:pt>
    <dgm:pt modelId="{6F46329A-E811-1040-A600-99DD5C855988}" type="pres">
      <dgm:prSet presAssocID="{5AB3E000-C266-774E-BBA2-5BF30C0A2BB5}" presName="horz1" presStyleCnt="0"/>
      <dgm:spPr/>
    </dgm:pt>
    <dgm:pt modelId="{C4F45442-003C-954A-8087-405B0C696B01}" type="pres">
      <dgm:prSet presAssocID="{5AB3E000-C266-774E-BBA2-5BF30C0A2BB5}" presName="tx1" presStyleLbl="revTx" presStyleIdx="3" presStyleCnt="9"/>
      <dgm:spPr/>
    </dgm:pt>
    <dgm:pt modelId="{AB561C79-8BEC-4E4B-8BF2-8160B3B3DC16}" type="pres">
      <dgm:prSet presAssocID="{5AB3E000-C266-774E-BBA2-5BF30C0A2BB5}" presName="vert1" presStyleCnt="0"/>
      <dgm:spPr/>
    </dgm:pt>
    <dgm:pt modelId="{EA520A78-4C97-4F40-857D-4E3FAA7F19B1}" type="pres">
      <dgm:prSet presAssocID="{DFAF3899-44E1-B84E-8322-5663EF061A55}" presName="thickLine" presStyleLbl="alignNode1" presStyleIdx="4" presStyleCnt="9"/>
      <dgm:spPr/>
    </dgm:pt>
    <dgm:pt modelId="{0155BD4E-EB51-6148-B18B-077E442DCB9B}" type="pres">
      <dgm:prSet presAssocID="{DFAF3899-44E1-B84E-8322-5663EF061A55}" presName="horz1" presStyleCnt="0"/>
      <dgm:spPr/>
    </dgm:pt>
    <dgm:pt modelId="{DCBE406D-64E5-1748-B6A7-9F0F39290D38}" type="pres">
      <dgm:prSet presAssocID="{DFAF3899-44E1-B84E-8322-5663EF061A55}" presName="tx1" presStyleLbl="revTx" presStyleIdx="4" presStyleCnt="9"/>
      <dgm:spPr/>
    </dgm:pt>
    <dgm:pt modelId="{A6CE3128-B28F-BC49-B68D-ECFF9C44E3D9}" type="pres">
      <dgm:prSet presAssocID="{DFAF3899-44E1-B84E-8322-5663EF061A55}" presName="vert1" presStyleCnt="0"/>
      <dgm:spPr/>
    </dgm:pt>
    <dgm:pt modelId="{3E2E80E4-D3E5-314E-9D90-64052C80CC9A}" type="pres">
      <dgm:prSet presAssocID="{FE23E604-03CE-AB45-89BE-A74F17FA6A0A}" presName="thickLine" presStyleLbl="alignNode1" presStyleIdx="5" presStyleCnt="9"/>
      <dgm:spPr/>
    </dgm:pt>
    <dgm:pt modelId="{6485BA2E-C1F5-A44A-920F-1298ADBAE72B}" type="pres">
      <dgm:prSet presAssocID="{FE23E604-03CE-AB45-89BE-A74F17FA6A0A}" presName="horz1" presStyleCnt="0"/>
      <dgm:spPr/>
    </dgm:pt>
    <dgm:pt modelId="{3583121B-72F7-A943-8F2E-B7554FFF928B}" type="pres">
      <dgm:prSet presAssocID="{FE23E604-03CE-AB45-89BE-A74F17FA6A0A}" presName="tx1" presStyleLbl="revTx" presStyleIdx="5" presStyleCnt="9"/>
      <dgm:spPr/>
    </dgm:pt>
    <dgm:pt modelId="{19E0EF7D-0344-2747-BA4D-72DBF8D29578}" type="pres">
      <dgm:prSet presAssocID="{FE23E604-03CE-AB45-89BE-A74F17FA6A0A}" presName="vert1" presStyleCnt="0"/>
      <dgm:spPr/>
    </dgm:pt>
    <dgm:pt modelId="{DB225086-63AA-A348-9C1A-F915B831C9BF}" type="pres">
      <dgm:prSet presAssocID="{78C296FF-18FE-694A-90B8-DCA3C31FA1F7}" presName="thickLine" presStyleLbl="alignNode1" presStyleIdx="6" presStyleCnt="9"/>
      <dgm:spPr/>
    </dgm:pt>
    <dgm:pt modelId="{AEC23AC1-14CD-BA4E-898C-A8FCE36C6B0C}" type="pres">
      <dgm:prSet presAssocID="{78C296FF-18FE-694A-90B8-DCA3C31FA1F7}" presName="horz1" presStyleCnt="0"/>
      <dgm:spPr/>
    </dgm:pt>
    <dgm:pt modelId="{EF752F9C-180D-C74B-8054-AC8EBB3215CD}" type="pres">
      <dgm:prSet presAssocID="{78C296FF-18FE-694A-90B8-DCA3C31FA1F7}" presName="tx1" presStyleLbl="revTx" presStyleIdx="6" presStyleCnt="9"/>
      <dgm:spPr/>
    </dgm:pt>
    <dgm:pt modelId="{328AE9CF-06A4-F54D-9B32-866EB4F268D4}" type="pres">
      <dgm:prSet presAssocID="{78C296FF-18FE-694A-90B8-DCA3C31FA1F7}" presName="vert1" presStyleCnt="0"/>
      <dgm:spPr/>
    </dgm:pt>
    <dgm:pt modelId="{68BB4A54-74A6-7A43-AD2F-29FE74028934}" type="pres">
      <dgm:prSet presAssocID="{627DECBE-4AF8-C645-B9DC-B01318FF3DA2}" presName="thickLine" presStyleLbl="alignNode1" presStyleIdx="7" presStyleCnt="9"/>
      <dgm:spPr/>
    </dgm:pt>
    <dgm:pt modelId="{BBC467CD-FC7A-C142-B1A5-165090BA9672}" type="pres">
      <dgm:prSet presAssocID="{627DECBE-4AF8-C645-B9DC-B01318FF3DA2}" presName="horz1" presStyleCnt="0"/>
      <dgm:spPr/>
    </dgm:pt>
    <dgm:pt modelId="{1166423D-9CE1-3A4B-9A03-EC55CDB8EDD5}" type="pres">
      <dgm:prSet presAssocID="{627DECBE-4AF8-C645-B9DC-B01318FF3DA2}" presName="tx1" presStyleLbl="revTx" presStyleIdx="7" presStyleCnt="9"/>
      <dgm:spPr/>
    </dgm:pt>
    <dgm:pt modelId="{FE269C91-264F-3748-8785-9463179E2A8B}" type="pres">
      <dgm:prSet presAssocID="{627DECBE-4AF8-C645-B9DC-B01318FF3DA2}" presName="vert1" presStyleCnt="0"/>
      <dgm:spPr/>
    </dgm:pt>
    <dgm:pt modelId="{EABF112D-23D7-734A-924B-019A0A5B521D}" type="pres">
      <dgm:prSet presAssocID="{052B532E-4CFF-544B-BF76-D5C0EB99EBBC}" presName="thickLine" presStyleLbl="alignNode1" presStyleIdx="8" presStyleCnt="9"/>
      <dgm:spPr/>
    </dgm:pt>
    <dgm:pt modelId="{0FC33F47-1253-E24A-968D-FED37E32A291}" type="pres">
      <dgm:prSet presAssocID="{052B532E-4CFF-544B-BF76-D5C0EB99EBBC}" presName="horz1" presStyleCnt="0"/>
      <dgm:spPr/>
    </dgm:pt>
    <dgm:pt modelId="{D9F2339A-6EA3-104A-8379-D0ABAC712A4B}" type="pres">
      <dgm:prSet presAssocID="{052B532E-4CFF-544B-BF76-D5C0EB99EBBC}" presName="tx1" presStyleLbl="revTx" presStyleIdx="8" presStyleCnt="9"/>
      <dgm:spPr/>
    </dgm:pt>
    <dgm:pt modelId="{F4B9B773-6296-AD43-BE70-B7FB80204482}" type="pres">
      <dgm:prSet presAssocID="{052B532E-4CFF-544B-BF76-D5C0EB99EBBC}" presName="vert1" presStyleCnt="0"/>
      <dgm:spPr/>
    </dgm:pt>
  </dgm:ptLst>
  <dgm:cxnLst>
    <dgm:cxn modelId="{479A4C04-2BF6-9646-9398-6614E5474575}" type="presOf" srcId="{0D9139B6-25FE-0A49-8464-F2210ABD9F81}" destId="{420757F7-9E5F-9C40-AAA9-971464FB0292}" srcOrd="0" destOrd="0" presId="urn:microsoft.com/office/officeart/2008/layout/LinedList"/>
    <dgm:cxn modelId="{2663510C-128E-6C49-9EFF-B94E95A36327}" srcId="{0D9139B6-25FE-0A49-8464-F2210ABD9F81}" destId="{D69BF7D5-24DF-8645-AB22-DCD59EC7F077}" srcOrd="2" destOrd="0" parTransId="{82F71CFC-1427-3148-8EDE-244FF6D35EC0}" sibTransId="{90A82D9A-BFCB-2445-9320-77719DA10546}"/>
    <dgm:cxn modelId="{1B87D716-6978-3B40-9564-D6FB47ADAF68}" type="presOf" srcId="{D69BF7D5-24DF-8645-AB22-DCD59EC7F077}" destId="{A38597A7-3D9A-934C-BE9A-5568E6A8B61D}" srcOrd="0" destOrd="0" presId="urn:microsoft.com/office/officeart/2008/layout/LinedList"/>
    <dgm:cxn modelId="{B2870328-6CE1-E347-AA60-F67E4E792C22}" type="presOf" srcId="{523D8423-A431-B945-ACBF-18F4B357AF8D}" destId="{1241981B-C49D-B84C-8E90-406FE34D1F09}" srcOrd="0" destOrd="0" presId="urn:microsoft.com/office/officeart/2008/layout/LinedList"/>
    <dgm:cxn modelId="{59CE815D-E7E0-7D46-BA56-C1C7BB4B79D3}" type="presOf" srcId="{3DD2539E-3FEC-1A41-95FB-D3DA3D95A1CB}" destId="{50F5EC84-5B53-5F44-ABB9-511E148CED0F}" srcOrd="0" destOrd="0" presId="urn:microsoft.com/office/officeart/2008/layout/LinedList"/>
    <dgm:cxn modelId="{CE11E04E-5E79-6843-BE1E-892774D69639}" srcId="{0D9139B6-25FE-0A49-8464-F2210ABD9F81}" destId="{052B532E-4CFF-544B-BF76-D5C0EB99EBBC}" srcOrd="8" destOrd="0" parTransId="{B32608AD-3E77-2D47-AC17-BBB22523D4D0}" sibTransId="{3AE453C3-4800-E644-9B8D-70930F974551}"/>
    <dgm:cxn modelId="{7DF6B357-C080-0B43-B796-398DB046DAD0}" srcId="{0D9139B6-25FE-0A49-8464-F2210ABD9F81}" destId="{FE23E604-03CE-AB45-89BE-A74F17FA6A0A}" srcOrd="5" destOrd="0" parTransId="{1A919517-9FBD-9E46-B5B3-37354F31B0AE}" sibTransId="{B356DBF2-4BFA-FC44-B1E8-D55B5D440838}"/>
    <dgm:cxn modelId="{BD8BAE79-736B-DC42-91D1-DBC569F56422}" srcId="{0D9139B6-25FE-0A49-8464-F2210ABD9F81}" destId="{523D8423-A431-B945-ACBF-18F4B357AF8D}" srcOrd="0" destOrd="0" parTransId="{015C1091-E8B3-2543-9B36-931CA647ADF9}" sibTransId="{25B2C36E-A276-3F4B-B731-5F6BCB812E2B}"/>
    <dgm:cxn modelId="{5821519E-9921-A04F-A8C9-9E8A62EF3CE0}" type="presOf" srcId="{78C296FF-18FE-694A-90B8-DCA3C31FA1F7}" destId="{EF752F9C-180D-C74B-8054-AC8EBB3215CD}" srcOrd="0" destOrd="0" presId="urn:microsoft.com/office/officeart/2008/layout/LinedList"/>
    <dgm:cxn modelId="{5FC89DAA-960A-ED4D-A596-15BA7284D30D}" srcId="{0D9139B6-25FE-0A49-8464-F2210ABD9F81}" destId="{DFAF3899-44E1-B84E-8322-5663EF061A55}" srcOrd="4" destOrd="0" parTransId="{39C0B417-F616-4F45-9FAF-E4E6F379221C}" sibTransId="{C01A6CE5-1C4E-7F45-B606-66AD26708131}"/>
    <dgm:cxn modelId="{C27F67C1-CDFF-014D-8630-243339FDDA78}" type="presOf" srcId="{DFAF3899-44E1-B84E-8322-5663EF061A55}" destId="{DCBE406D-64E5-1748-B6A7-9F0F39290D38}" srcOrd="0" destOrd="0" presId="urn:microsoft.com/office/officeart/2008/layout/LinedList"/>
    <dgm:cxn modelId="{B74679C1-036A-9D4D-BBA6-B33AA8C1794D}" type="presOf" srcId="{FE23E604-03CE-AB45-89BE-A74F17FA6A0A}" destId="{3583121B-72F7-A943-8F2E-B7554FFF928B}" srcOrd="0" destOrd="0" presId="urn:microsoft.com/office/officeart/2008/layout/LinedList"/>
    <dgm:cxn modelId="{8D32ADC8-B1B8-F441-AB49-29B6F764A638}" srcId="{0D9139B6-25FE-0A49-8464-F2210ABD9F81}" destId="{5AB3E000-C266-774E-BBA2-5BF30C0A2BB5}" srcOrd="3" destOrd="0" parTransId="{4826DE1E-5175-5946-9256-66100AAFDA2B}" sibTransId="{4F47E9A3-3277-B545-AA8D-9703AD87BE79}"/>
    <dgm:cxn modelId="{86B710E1-192A-C44B-8A8C-6048B7FA430F}" srcId="{0D9139B6-25FE-0A49-8464-F2210ABD9F81}" destId="{627DECBE-4AF8-C645-B9DC-B01318FF3DA2}" srcOrd="7" destOrd="0" parTransId="{832A4361-DD3C-3C41-ADF9-DA77C14A957E}" sibTransId="{B6FE64A3-26ED-F446-B4CC-025794538B66}"/>
    <dgm:cxn modelId="{75400CE3-8B3D-2D47-802F-02A0FC7EBF98}" type="presOf" srcId="{052B532E-4CFF-544B-BF76-D5C0EB99EBBC}" destId="{D9F2339A-6EA3-104A-8379-D0ABAC712A4B}" srcOrd="0" destOrd="0" presId="urn:microsoft.com/office/officeart/2008/layout/LinedList"/>
    <dgm:cxn modelId="{956D76E5-88C5-EB47-BB45-9681C894FF58}" type="presOf" srcId="{5AB3E000-C266-774E-BBA2-5BF30C0A2BB5}" destId="{C4F45442-003C-954A-8087-405B0C696B01}" srcOrd="0" destOrd="0" presId="urn:microsoft.com/office/officeart/2008/layout/LinedList"/>
    <dgm:cxn modelId="{4CAA65FB-E3DD-0E47-8860-96CB3792F27B}" type="presOf" srcId="{627DECBE-4AF8-C645-B9DC-B01318FF3DA2}" destId="{1166423D-9CE1-3A4B-9A03-EC55CDB8EDD5}" srcOrd="0" destOrd="0" presId="urn:microsoft.com/office/officeart/2008/layout/LinedList"/>
    <dgm:cxn modelId="{68AF1FFC-B5BD-8F47-A35B-09BFAEC84E40}" srcId="{0D9139B6-25FE-0A49-8464-F2210ABD9F81}" destId="{3DD2539E-3FEC-1A41-95FB-D3DA3D95A1CB}" srcOrd="1" destOrd="0" parTransId="{0D967D1E-FA7A-E044-8170-39AC5325CF62}" sibTransId="{3CD8C567-7647-1240-A57C-F110ECCE3689}"/>
    <dgm:cxn modelId="{BD7CFFFF-6D09-D04E-BAD5-8117BF46AE05}" srcId="{0D9139B6-25FE-0A49-8464-F2210ABD9F81}" destId="{78C296FF-18FE-694A-90B8-DCA3C31FA1F7}" srcOrd="6" destOrd="0" parTransId="{0472D695-EACF-6245-A534-E068D77D4898}" sibTransId="{0A8F200A-5D7A-3542-B4C4-09ECDCB58D0A}"/>
    <dgm:cxn modelId="{8A65C016-828F-7E45-A64E-F75B93A3CB40}" type="presParOf" srcId="{420757F7-9E5F-9C40-AAA9-971464FB0292}" destId="{9A95CD9A-9F4B-BE49-8A02-EC806EB7E342}" srcOrd="0" destOrd="0" presId="urn:microsoft.com/office/officeart/2008/layout/LinedList"/>
    <dgm:cxn modelId="{C4B38264-656E-164E-B8A8-14DF40E08061}" type="presParOf" srcId="{420757F7-9E5F-9C40-AAA9-971464FB0292}" destId="{91302B6D-39CC-B04E-956C-73E699110269}" srcOrd="1" destOrd="0" presId="urn:microsoft.com/office/officeart/2008/layout/LinedList"/>
    <dgm:cxn modelId="{E8D15552-00E9-824A-BF3D-43DBB3DBA60B}" type="presParOf" srcId="{91302B6D-39CC-B04E-956C-73E699110269}" destId="{1241981B-C49D-B84C-8E90-406FE34D1F09}" srcOrd="0" destOrd="0" presId="urn:microsoft.com/office/officeart/2008/layout/LinedList"/>
    <dgm:cxn modelId="{746910A2-7058-8D49-B8E3-303AB1DA9DEA}" type="presParOf" srcId="{91302B6D-39CC-B04E-956C-73E699110269}" destId="{AF416221-5468-AB4A-BCDE-3A95AAD426B2}" srcOrd="1" destOrd="0" presId="urn:microsoft.com/office/officeart/2008/layout/LinedList"/>
    <dgm:cxn modelId="{85FECA7D-6B5B-D742-9FD5-22B6CF062F4E}" type="presParOf" srcId="{420757F7-9E5F-9C40-AAA9-971464FB0292}" destId="{2FEAB16F-8C01-374E-BCAE-8BAD92B969F9}" srcOrd="2" destOrd="0" presId="urn:microsoft.com/office/officeart/2008/layout/LinedList"/>
    <dgm:cxn modelId="{C0517ACB-31C6-C546-ADAE-5D82015F204C}" type="presParOf" srcId="{420757F7-9E5F-9C40-AAA9-971464FB0292}" destId="{E0A6968F-0DF4-2743-8F78-215B6B51DDB8}" srcOrd="3" destOrd="0" presId="urn:microsoft.com/office/officeart/2008/layout/LinedList"/>
    <dgm:cxn modelId="{A49F5EA7-4B0E-3B47-BD07-770B25DC211A}" type="presParOf" srcId="{E0A6968F-0DF4-2743-8F78-215B6B51DDB8}" destId="{50F5EC84-5B53-5F44-ABB9-511E148CED0F}" srcOrd="0" destOrd="0" presId="urn:microsoft.com/office/officeart/2008/layout/LinedList"/>
    <dgm:cxn modelId="{8FFC9027-8FE7-C44A-ABAA-D73889F9F2BA}" type="presParOf" srcId="{E0A6968F-0DF4-2743-8F78-215B6B51DDB8}" destId="{8BA456CC-3B47-EA45-A5FF-EDF1329D0EAE}" srcOrd="1" destOrd="0" presId="urn:microsoft.com/office/officeart/2008/layout/LinedList"/>
    <dgm:cxn modelId="{971B9AA6-9EF1-5145-96D8-02E6F8881B11}" type="presParOf" srcId="{420757F7-9E5F-9C40-AAA9-971464FB0292}" destId="{5B1F25B8-B880-BC48-B9C3-69D6D49DBD5E}" srcOrd="4" destOrd="0" presId="urn:microsoft.com/office/officeart/2008/layout/LinedList"/>
    <dgm:cxn modelId="{C5E967C0-C394-ED4D-91DD-EDB9BA195329}" type="presParOf" srcId="{420757F7-9E5F-9C40-AAA9-971464FB0292}" destId="{5F768A24-3BBF-DC48-894C-F86A258E57E1}" srcOrd="5" destOrd="0" presId="urn:microsoft.com/office/officeart/2008/layout/LinedList"/>
    <dgm:cxn modelId="{576BD213-40A7-E042-B50D-3D672AB2FC1A}" type="presParOf" srcId="{5F768A24-3BBF-DC48-894C-F86A258E57E1}" destId="{A38597A7-3D9A-934C-BE9A-5568E6A8B61D}" srcOrd="0" destOrd="0" presId="urn:microsoft.com/office/officeart/2008/layout/LinedList"/>
    <dgm:cxn modelId="{227019A7-2A44-D046-A79C-5B2E5CFA5F5E}" type="presParOf" srcId="{5F768A24-3BBF-DC48-894C-F86A258E57E1}" destId="{0DF24273-2679-C94A-8466-E472D00063C8}" srcOrd="1" destOrd="0" presId="urn:microsoft.com/office/officeart/2008/layout/LinedList"/>
    <dgm:cxn modelId="{7311E399-46B0-E24E-8FB2-9450C9B3AA76}" type="presParOf" srcId="{420757F7-9E5F-9C40-AAA9-971464FB0292}" destId="{FF720391-CDCE-FF4E-AAFE-0D27F1CCFEE9}" srcOrd="6" destOrd="0" presId="urn:microsoft.com/office/officeart/2008/layout/LinedList"/>
    <dgm:cxn modelId="{ADE24205-1CF4-EE4A-AE8C-052EAB99472B}" type="presParOf" srcId="{420757F7-9E5F-9C40-AAA9-971464FB0292}" destId="{6F46329A-E811-1040-A600-99DD5C855988}" srcOrd="7" destOrd="0" presId="urn:microsoft.com/office/officeart/2008/layout/LinedList"/>
    <dgm:cxn modelId="{E8AAA792-02AB-4A42-B7F6-809CC4CFFDE6}" type="presParOf" srcId="{6F46329A-E811-1040-A600-99DD5C855988}" destId="{C4F45442-003C-954A-8087-405B0C696B01}" srcOrd="0" destOrd="0" presId="urn:microsoft.com/office/officeart/2008/layout/LinedList"/>
    <dgm:cxn modelId="{E808E04A-1A32-0D48-A7AA-B50148768699}" type="presParOf" srcId="{6F46329A-E811-1040-A600-99DD5C855988}" destId="{AB561C79-8BEC-4E4B-8BF2-8160B3B3DC16}" srcOrd="1" destOrd="0" presId="urn:microsoft.com/office/officeart/2008/layout/LinedList"/>
    <dgm:cxn modelId="{9F6E231F-B445-C343-BE08-9B1410606E15}" type="presParOf" srcId="{420757F7-9E5F-9C40-AAA9-971464FB0292}" destId="{EA520A78-4C97-4F40-857D-4E3FAA7F19B1}" srcOrd="8" destOrd="0" presId="urn:microsoft.com/office/officeart/2008/layout/LinedList"/>
    <dgm:cxn modelId="{A1A4339C-D59B-B942-9E58-1458219C59A4}" type="presParOf" srcId="{420757F7-9E5F-9C40-AAA9-971464FB0292}" destId="{0155BD4E-EB51-6148-B18B-077E442DCB9B}" srcOrd="9" destOrd="0" presId="urn:microsoft.com/office/officeart/2008/layout/LinedList"/>
    <dgm:cxn modelId="{469DF44D-DA23-7546-A08F-73642234BDDC}" type="presParOf" srcId="{0155BD4E-EB51-6148-B18B-077E442DCB9B}" destId="{DCBE406D-64E5-1748-B6A7-9F0F39290D38}" srcOrd="0" destOrd="0" presId="urn:microsoft.com/office/officeart/2008/layout/LinedList"/>
    <dgm:cxn modelId="{056EC2F7-25A8-7847-8E7E-F02F68FC8162}" type="presParOf" srcId="{0155BD4E-EB51-6148-B18B-077E442DCB9B}" destId="{A6CE3128-B28F-BC49-B68D-ECFF9C44E3D9}" srcOrd="1" destOrd="0" presId="urn:microsoft.com/office/officeart/2008/layout/LinedList"/>
    <dgm:cxn modelId="{2E194B54-C4CB-4045-A954-9CA2426880BF}" type="presParOf" srcId="{420757F7-9E5F-9C40-AAA9-971464FB0292}" destId="{3E2E80E4-D3E5-314E-9D90-64052C80CC9A}" srcOrd="10" destOrd="0" presId="urn:microsoft.com/office/officeart/2008/layout/LinedList"/>
    <dgm:cxn modelId="{331DB8CB-8711-7846-82D5-0EB8E1D58F4B}" type="presParOf" srcId="{420757F7-9E5F-9C40-AAA9-971464FB0292}" destId="{6485BA2E-C1F5-A44A-920F-1298ADBAE72B}" srcOrd="11" destOrd="0" presId="urn:microsoft.com/office/officeart/2008/layout/LinedList"/>
    <dgm:cxn modelId="{DAAFF093-458F-A443-8796-1DCF40EB1E3E}" type="presParOf" srcId="{6485BA2E-C1F5-A44A-920F-1298ADBAE72B}" destId="{3583121B-72F7-A943-8F2E-B7554FFF928B}" srcOrd="0" destOrd="0" presId="urn:microsoft.com/office/officeart/2008/layout/LinedList"/>
    <dgm:cxn modelId="{60AC82F7-B2B7-DA41-B8F7-64A122173DFE}" type="presParOf" srcId="{6485BA2E-C1F5-A44A-920F-1298ADBAE72B}" destId="{19E0EF7D-0344-2747-BA4D-72DBF8D29578}" srcOrd="1" destOrd="0" presId="urn:microsoft.com/office/officeart/2008/layout/LinedList"/>
    <dgm:cxn modelId="{3017E117-DC10-5B41-BAC8-336D9F735964}" type="presParOf" srcId="{420757F7-9E5F-9C40-AAA9-971464FB0292}" destId="{DB225086-63AA-A348-9C1A-F915B831C9BF}" srcOrd="12" destOrd="0" presId="urn:microsoft.com/office/officeart/2008/layout/LinedList"/>
    <dgm:cxn modelId="{A960330A-14C3-BA43-8E1C-538FDF472239}" type="presParOf" srcId="{420757F7-9E5F-9C40-AAA9-971464FB0292}" destId="{AEC23AC1-14CD-BA4E-898C-A8FCE36C6B0C}" srcOrd="13" destOrd="0" presId="urn:microsoft.com/office/officeart/2008/layout/LinedList"/>
    <dgm:cxn modelId="{0CDF3A5F-C58D-5149-994F-A97FFE9DF098}" type="presParOf" srcId="{AEC23AC1-14CD-BA4E-898C-A8FCE36C6B0C}" destId="{EF752F9C-180D-C74B-8054-AC8EBB3215CD}" srcOrd="0" destOrd="0" presId="urn:microsoft.com/office/officeart/2008/layout/LinedList"/>
    <dgm:cxn modelId="{71999FDE-C0EA-BE4D-A79B-BA978EC12276}" type="presParOf" srcId="{AEC23AC1-14CD-BA4E-898C-A8FCE36C6B0C}" destId="{328AE9CF-06A4-F54D-9B32-866EB4F268D4}" srcOrd="1" destOrd="0" presId="urn:microsoft.com/office/officeart/2008/layout/LinedList"/>
    <dgm:cxn modelId="{7BA3D959-9E89-2644-A585-1BD6FC2092A3}" type="presParOf" srcId="{420757F7-9E5F-9C40-AAA9-971464FB0292}" destId="{68BB4A54-74A6-7A43-AD2F-29FE74028934}" srcOrd="14" destOrd="0" presId="urn:microsoft.com/office/officeart/2008/layout/LinedList"/>
    <dgm:cxn modelId="{18266576-5142-534C-9CC0-FE38375883D7}" type="presParOf" srcId="{420757F7-9E5F-9C40-AAA9-971464FB0292}" destId="{BBC467CD-FC7A-C142-B1A5-165090BA9672}" srcOrd="15" destOrd="0" presId="urn:microsoft.com/office/officeart/2008/layout/LinedList"/>
    <dgm:cxn modelId="{689BDA40-5973-164E-97CE-D0F797CD9D60}" type="presParOf" srcId="{BBC467CD-FC7A-C142-B1A5-165090BA9672}" destId="{1166423D-9CE1-3A4B-9A03-EC55CDB8EDD5}" srcOrd="0" destOrd="0" presId="urn:microsoft.com/office/officeart/2008/layout/LinedList"/>
    <dgm:cxn modelId="{BDC17BBA-7806-0D41-89E0-7D97E07C34BA}" type="presParOf" srcId="{BBC467CD-FC7A-C142-B1A5-165090BA9672}" destId="{FE269C91-264F-3748-8785-9463179E2A8B}" srcOrd="1" destOrd="0" presId="urn:microsoft.com/office/officeart/2008/layout/LinedList"/>
    <dgm:cxn modelId="{2F9564B7-6348-9F40-9651-4BCE0878AC66}" type="presParOf" srcId="{420757F7-9E5F-9C40-AAA9-971464FB0292}" destId="{EABF112D-23D7-734A-924B-019A0A5B521D}" srcOrd="16" destOrd="0" presId="urn:microsoft.com/office/officeart/2008/layout/LinedList"/>
    <dgm:cxn modelId="{BEB41CFA-0826-994B-973B-62DF670B5117}" type="presParOf" srcId="{420757F7-9E5F-9C40-AAA9-971464FB0292}" destId="{0FC33F47-1253-E24A-968D-FED37E32A291}" srcOrd="17" destOrd="0" presId="urn:microsoft.com/office/officeart/2008/layout/LinedList"/>
    <dgm:cxn modelId="{144B677A-01FB-BD4F-A622-6FBAE1804D87}" type="presParOf" srcId="{0FC33F47-1253-E24A-968D-FED37E32A291}" destId="{D9F2339A-6EA3-104A-8379-D0ABAC712A4B}" srcOrd="0" destOrd="0" presId="urn:microsoft.com/office/officeart/2008/layout/LinedList"/>
    <dgm:cxn modelId="{153AAFC2-CAFF-CD49-BA37-2104157BA98D}" type="presParOf" srcId="{0FC33F47-1253-E24A-968D-FED37E32A291}" destId="{F4B9B773-6296-AD43-BE70-B7FB802044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7453E-DBDA-A449-B44D-AE77BC5B2250}">
      <dsp:nvSpPr>
        <dsp:cNvPr id="0" name=""/>
        <dsp:cNvSpPr/>
      </dsp:nvSpPr>
      <dsp:spPr>
        <a:xfrm>
          <a:off x="0" y="260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7BA1FE-0B28-6A44-8191-F5C8563B792F}">
      <dsp:nvSpPr>
        <dsp:cNvPr id="0" name=""/>
        <dsp:cNvSpPr/>
      </dsp:nvSpPr>
      <dsp:spPr>
        <a:xfrm>
          <a:off x="0" y="2600"/>
          <a:ext cx="10515600" cy="77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🟠 literární rešerše</a:t>
          </a:r>
        </a:p>
      </dsp:txBody>
      <dsp:txXfrm>
        <a:off x="0" y="2600"/>
        <a:ext cx="10515600" cy="777631"/>
      </dsp:txXfrm>
    </dsp:sp>
    <dsp:sp modelId="{A45BA3AB-FBC7-0A4E-A45F-FC205AFC3A8E}">
      <dsp:nvSpPr>
        <dsp:cNvPr id="0" name=""/>
        <dsp:cNvSpPr/>
      </dsp:nvSpPr>
      <dsp:spPr>
        <a:xfrm>
          <a:off x="0" y="780232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219540"/>
                <a:satOff val="1749"/>
                <a:lumOff val="18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19540"/>
                <a:satOff val="1749"/>
                <a:lumOff val="18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19540"/>
                <a:satOff val="1749"/>
                <a:lumOff val="18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shade val="50000"/>
              <a:hueOff val="-219540"/>
              <a:satOff val="1749"/>
              <a:lumOff val="1869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772637-2B4D-6D4C-A706-5536BC3B8880}">
      <dsp:nvSpPr>
        <dsp:cNvPr id="0" name=""/>
        <dsp:cNvSpPr/>
      </dsp:nvSpPr>
      <dsp:spPr>
        <a:xfrm>
          <a:off x="0" y="780232"/>
          <a:ext cx="10505330" cy="12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🟠 didaktický výzkum zaměřený na využití aktivizačních metod ve výuce, které propojí chemii a dalšího přírodovědný oboru, matematiku a digitální technologií </a:t>
          </a:r>
        </a:p>
      </dsp:txBody>
      <dsp:txXfrm>
        <a:off x="0" y="780232"/>
        <a:ext cx="10505330" cy="1235610"/>
      </dsp:txXfrm>
    </dsp:sp>
    <dsp:sp modelId="{0A70A4FE-6D1A-F744-8F68-7665DA99987C}">
      <dsp:nvSpPr>
        <dsp:cNvPr id="0" name=""/>
        <dsp:cNvSpPr/>
      </dsp:nvSpPr>
      <dsp:spPr>
        <a:xfrm>
          <a:off x="0" y="2015842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439079"/>
                <a:satOff val="3498"/>
                <a:lumOff val="3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39079"/>
                <a:satOff val="3498"/>
                <a:lumOff val="3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39079"/>
                <a:satOff val="3498"/>
                <a:lumOff val="3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shade val="50000"/>
              <a:hueOff val="-439079"/>
              <a:satOff val="3498"/>
              <a:lumOff val="3739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44E652-ED6A-2245-A1FC-221BA7B5CC58}">
      <dsp:nvSpPr>
        <dsp:cNvPr id="0" name=""/>
        <dsp:cNvSpPr/>
      </dsp:nvSpPr>
      <dsp:spPr>
        <a:xfrm>
          <a:off x="0" y="2015842"/>
          <a:ext cx="10515600" cy="77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🟠didaktický výzkum zaměřený na ověřování a rozvoj přírodovědné gramotnosti na ZŠ (8. a 9. ročník) pomocí inovativních úloh</a:t>
          </a:r>
        </a:p>
      </dsp:txBody>
      <dsp:txXfrm>
        <a:off x="0" y="2015842"/>
        <a:ext cx="10515600" cy="777631"/>
      </dsp:txXfrm>
    </dsp:sp>
    <dsp:sp modelId="{F4300B29-278A-0543-B25E-5EDE7552A5AD}">
      <dsp:nvSpPr>
        <dsp:cNvPr id="0" name=""/>
        <dsp:cNvSpPr/>
      </dsp:nvSpPr>
      <dsp:spPr>
        <a:xfrm>
          <a:off x="0" y="279347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439079"/>
                <a:satOff val="3498"/>
                <a:lumOff val="3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39079"/>
                <a:satOff val="3498"/>
                <a:lumOff val="3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39079"/>
                <a:satOff val="3498"/>
                <a:lumOff val="3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shade val="50000"/>
              <a:hueOff val="-439079"/>
              <a:satOff val="3498"/>
              <a:lumOff val="3739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139BD3-FA91-364F-9BA0-C2AE12DA47E6}">
      <dsp:nvSpPr>
        <dsp:cNvPr id="0" name=""/>
        <dsp:cNvSpPr/>
      </dsp:nvSpPr>
      <dsp:spPr>
        <a:xfrm>
          <a:off x="0" y="2793474"/>
          <a:ext cx="10515600" cy="77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🟠 posílení experimentální výuky na školách</a:t>
          </a:r>
        </a:p>
      </dsp:txBody>
      <dsp:txXfrm>
        <a:off x="0" y="2793474"/>
        <a:ext cx="10515600" cy="777631"/>
      </dsp:txXfrm>
    </dsp:sp>
    <dsp:sp modelId="{13F74BC4-EC7D-2641-AEF4-C0CDF46D4B0F}">
      <dsp:nvSpPr>
        <dsp:cNvPr id="0" name=""/>
        <dsp:cNvSpPr/>
      </dsp:nvSpPr>
      <dsp:spPr>
        <a:xfrm>
          <a:off x="0" y="3571105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219540"/>
                <a:satOff val="1749"/>
                <a:lumOff val="18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19540"/>
                <a:satOff val="1749"/>
                <a:lumOff val="18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19540"/>
                <a:satOff val="1749"/>
                <a:lumOff val="18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shade val="50000"/>
              <a:hueOff val="-219540"/>
              <a:satOff val="1749"/>
              <a:lumOff val="1869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6C9829-A655-CA4B-BA71-5211F64F8F5D}">
      <dsp:nvSpPr>
        <dsp:cNvPr id="0" name=""/>
        <dsp:cNvSpPr/>
      </dsp:nvSpPr>
      <dsp:spPr>
        <a:xfrm>
          <a:off x="0" y="3571105"/>
          <a:ext cx="10515600" cy="77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🟠 rozvoj vědeckých kompetencí</a:t>
          </a:r>
        </a:p>
      </dsp:txBody>
      <dsp:txXfrm>
        <a:off x="0" y="3571105"/>
        <a:ext cx="10515600" cy="777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7737C-672A-2A4A-99AC-0C344BFC4F51}">
      <dsp:nvSpPr>
        <dsp:cNvPr id="0" name=""/>
        <dsp:cNvSpPr/>
      </dsp:nvSpPr>
      <dsp:spPr>
        <a:xfrm>
          <a:off x="0" y="434"/>
          <a:ext cx="10172700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A0ED2-7D5B-AA44-B2A9-286E1C13AD6C}">
      <dsp:nvSpPr>
        <dsp:cNvPr id="0" name=""/>
        <dsp:cNvSpPr/>
      </dsp:nvSpPr>
      <dsp:spPr>
        <a:xfrm>
          <a:off x="0" y="434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🟠 přírodovědná gramotnost žáků</a:t>
          </a:r>
        </a:p>
      </dsp:txBody>
      <dsp:txXfrm>
        <a:off x="0" y="434"/>
        <a:ext cx="10172700" cy="508206"/>
      </dsp:txXfrm>
    </dsp:sp>
    <dsp:sp modelId="{ACFF0419-9354-4440-A058-4F585BED524E}">
      <dsp:nvSpPr>
        <dsp:cNvPr id="0" name=""/>
        <dsp:cNvSpPr/>
      </dsp:nvSpPr>
      <dsp:spPr>
        <a:xfrm>
          <a:off x="0" y="508640"/>
          <a:ext cx="10172700" cy="0"/>
        </a:xfrm>
        <a:prstGeom prst="line">
          <a:avLst/>
        </a:prstGeom>
        <a:solidFill>
          <a:schemeClr val="accent2">
            <a:shade val="50000"/>
            <a:hueOff val="-156814"/>
            <a:satOff val="1249"/>
            <a:lumOff val="13355"/>
            <a:alphaOff val="0"/>
          </a:schemeClr>
        </a:solidFill>
        <a:ln w="19050" cap="flat" cmpd="sng" algn="ctr">
          <a:solidFill>
            <a:schemeClr val="accent2">
              <a:shade val="50000"/>
              <a:hueOff val="-156814"/>
              <a:satOff val="1249"/>
              <a:lumOff val="13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E8B07-A22F-3941-8333-66A4BC251CB4}">
      <dsp:nvSpPr>
        <dsp:cNvPr id="0" name=""/>
        <dsp:cNvSpPr/>
      </dsp:nvSpPr>
      <dsp:spPr>
        <a:xfrm>
          <a:off x="0" y="508640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🟠 metody ověřování přírodovědné gramotnosti</a:t>
          </a:r>
        </a:p>
      </dsp:txBody>
      <dsp:txXfrm>
        <a:off x="0" y="508640"/>
        <a:ext cx="10172700" cy="508206"/>
      </dsp:txXfrm>
    </dsp:sp>
    <dsp:sp modelId="{211071B1-3D82-D045-828F-A1C22E4E7689}">
      <dsp:nvSpPr>
        <dsp:cNvPr id="0" name=""/>
        <dsp:cNvSpPr/>
      </dsp:nvSpPr>
      <dsp:spPr>
        <a:xfrm>
          <a:off x="0" y="1016847"/>
          <a:ext cx="10172700" cy="0"/>
        </a:xfrm>
        <a:prstGeom prst="line">
          <a:avLst/>
        </a:prstGeom>
        <a:solidFill>
          <a:schemeClr val="accent2">
            <a:shade val="50000"/>
            <a:hueOff val="-313628"/>
            <a:satOff val="2498"/>
            <a:lumOff val="26711"/>
            <a:alphaOff val="0"/>
          </a:schemeClr>
        </a:solidFill>
        <a:ln w="19050" cap="flat" cmpd="sng" algn="ctr">
          <a:solidFill>
            <a:schemeClr val="accent2">
              <a:shade val="50000"/>
              <a:hueOff val="-313628"/>
              <a:satOff val="2498"/>
              <a:lumOff val="26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7EC7F-865F-7D4F-B215-4C0F5505C4A2}">
      <dsp:nvSpPr>
        <dsp:cNvPr id="0" name=""/>
        <dsp:cNvSpPr/>
      </dsp:nvSpPr>
      <dsp:spPr>
        <a:xfrm>
          <a:off x="0" y="1016847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🟠 formativní hodnocení</a:t>
          </a:r>
        </a:p>
      </dsp:txBody>
      <dsp:txXfrm>
        <a:off x="0" y="1016847"/>
        <a:ext cx="10172700" cy="508206"/>
      </dsp:txXfrm>
    </dsp:sp>
    <dsp:sp modelId="{7E958EFC-96DB-C145-A008-689AFD27B010}">
      <dsp:nvSpPr>
        <dsp:cNvPr id="0" name=""/>
        <dsp:cNvSpPr/>
      </dsp:nvSpPr>
      <dsp:spPr>
        <a:xfrm>
          <a:off x="0" y="1525053"/>
          <a:ext cx="10172700" cy="0"/>
        </a:xfrm>
        <a:prstGeom prst="line">
          <a:avLst/>
        </a:prstGeom>
        <a:solidFill>
          <a:schemeClr val="accent2">
            <a:shade val="50000"/>
            <a:hueOff val="-470442"/>
            <a:satOff val="3747"/>
            <a:lumOff val="40066"/>
            <a:alphaOff val="0"/>
          </a:schemeClr>
        </a:solidFill>
        <a:ln w="19050" cap="flat" cmpd="sng" algn="ctr">
          <a:solidFill>
            <a:schemeClr val="accent2">
              <a:shade val="50000"/>
              <a:hueOff val="-470442"/>
              <a:satOff val="3747"/>
              <a:lumOff val="400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52850-84E5-E441-8A25-38AFDD210790}">
      <dsp:nvSpPr>
        <dsp:cNvPr id="0" name=""/>
        <dsp:cNvSpPr/>
      </dsp:nvSpPr>
      <dsp:spPr>
        <a:xfrm>
          <a:off x="0" y="1525053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🟠 aktivizační metody</a:t>
          </a:r>
        </a:p>
      </dsp:txBody>
      <dsp:txXfrm>
        <a:off x="0" y="1525053"/>
        <a:ext cx="10172700" cy="508206"/>
      </dsp:txXfrm>
    </dsp:sp>
    <dsp:sp modelId="{98A22734-AEC4-4B4B-A498-5B850870994A}">
      <dsp:nvSpPr>
        <dsp:cNvPr id="0" name=""/>
        <dsp:cNvSpPr/>
      </dsp:nvSpPr>
      <dsp:spPr>
        <a:xfrm>
          <a:off x="0" y="2033259"/>
          <a:ext cx="10172700" cy="0"/>
        </a:xfrm>
        <a:prstGeom prst="line">
          <a:avLst/>
        </a:prstGeom>
        <a:solidFill>
          <a:schemeClr val="accent2">
            <a:shade val="50000"/>
            <a:hueOff val="-470442"/>
            <a:satOff val="3747"/>
            <a:lumOff val="40066"/>
            <a:alphaOff val="0"/>
          </a:schemeClr>
        </a:solidFill>
        <a:ln w="19050" cap="flat" cmpd="sng" algn="ctr">
          <a:solidFill>
            <a:schemeClr val="accent2">
              <a:shade val="50000"/>
              <a:hueOff val="-470442"/>
              <a:satOff val="3747"/>
              <a:lumOff val="400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CE110-3AC5-DC4B-BF78-EC9B480B3C2B}">
      <dsp:nvSpPr>
        <dsp:cNvPr id="0" name=""/>
        <dsp:cNvSpPr/>
      </dsp:nvSpPr>
      <dsp:spPr>
        <a:xfrm>
          <a:off x="0" y="2033259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🟠 mezipředmětové vztahy</a:t>
          </a:r>
        </a:p>
      </dsp:txBody>
      <dsp:txXfrm>
        <a:off x="0" y="2033259"/>
        <a:ext cx="10172700" cy="508206"/>
      </dsp:txXfrm>
    </dsp:sp>
    <dsp:sp modelId="{8FB9E66D-4904-5D48-82D1-512864FEA11F}">
      <dsp:nvSpPr>
        <dsp:cNvPr id="0" name=""/>
        <dsp:cNvSpPr/>
      </dsp:nvSpPr>
      <dsp:spPr>
        <a:xfrm>
          <a:off x="0" y="2541465"/>
          <a:ext cx="10172700" cy="0"/>
        </a:xfrm>
        <a:prstGeom prst="line">
          <a:avLst/>
        </a:prstGeom>
        <a:solidFill>
          <a:schemeClr val="accent2">
            <a:shade val="50000"/>
            <a:hueOff val="-313628"/>
            <a:satOff val="2498"/>
            <a:lumOff val="26711"/>
            <a:alphaOff val="0"/>
          </a:schemeClr>
        </a:solidFill>
        <a:ln w="19050" cap="flat" cmpd="sng" algn="ctr">
          <a:solidFill>
            <a:schemeClr val="accent2">
              <a:shade val="50000"/>
              <a:hueOff val="-313628"/>
              <a:satOff val="2498"/>
              <a:lumOff val="26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1A5FC-B400-274B-94AC-4AC625219C73}">
      <dsp:nvSpPr>
        <dsp:cNvPr id="0" name=""/>
        <dsp:cNvSpPr/>
      </dsp:nvSpPr>
      <dsp:spPr>
        <a:xfrm>
          <a:off x="0" y="2541465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🟠 badatelsky orientovaná výuka</a:t>
          </a:r>
        </a:p>
      </dsp:txBody>
      <dsp:txXfrm>
        <a:off x="0" y="2541465"/>
        <a:ext cx="10172700" cy="508206"/>
      </dsp:txXfrm>
    </dsp:sp>
    <dsp:sp modelId="{C3BEF51D-E092-FC4D-927A-CCD02B9A598B}">
      <dsp:nvSpPr>
        <dsp:cNvPr id="0" name=""/>
        <dsp:cNvSpPr/>
      </dsp:nvSpPr>
      <dsp:spPr>
        <a:xfrm>
          <a:off x="0" y="3049672"/>
          <a:ext cx="10172700" cy="0"/>
        </a:xfrm>
        <a:prstGeom prst="line">
          <a:avLst/>
        </a:prstGeom>
        <a:solidFill>
          <a:schemeClr val="accent2">
            <a:shade val="50000"/>
            <a:hueOff val="-156814"/>
            <a:satOff val="1249"/>
            <a:lumOff val="13355"/>
            <a:alphaOff val="0"/>
          </a:schemeClr>
        </a:solidFill>
        <a:ln w="19050" cap="flat" cmpd="sng" algn="ctr">
          <a:solidFill>
            <a:schemeClr val="accent2">
              <a:shade val="50000"/>
              <a:hueOff val="-156814"/>
              <a:satOff val="1249"/>
              <a:lumOff val="13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39AA7-7D0A-4C4A-9B5A-BA279523F643}">
      <dsp:nvSpPr>
        <dsp:cNvPr id="0" name=""/>
        <dsp:cNvSpPr/>
      </dsp:nvSpPr>
      <dsp:spPr>
        <a:xfrm>
          <a:off x="0" y="3049672"/>
          <a:ext cx="10172700" cy="50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🟠 didaktický výzkum</a:t>
          </a:r>
        </a:p>
      </dsp:txBody>
      <dsp:txXfrm>
        <a:off x="0" y="3049672"/>
        <a:ext cx="10172700" cy="508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93521-F8AB-8F4E-8621-8399C99ECA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2F4FF-FC3B-2A41-A1D0-0986A39EF2D7}">
      <dsp:nvSpPr>
        <dsp:cNvPr id="0" name=""/>
        <dsp:cNvSpPr/>
      </dsp:nvSpPr>
      <dsp:spPr>
        <a:xfrm>
          <a:off x="0" y="0"/>
          <a:ext cx="10515600" cy="435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Implementace inovativních úloh, jako například badatelsky orientované výuky, metod založených na tematických příbězích a propojení chemie s dalšími přírodovědnými obory, matematikou a digitálními technologiemi významně přispěje k rozvoji přírodovědné gramotnosti žáků druhého stupně základní školy. To se projeví zvýšením jejich schopnosti vytvářet hypotézy, vědecky interpretovat data, vysvětlovat přírodní jevy a navrhovat řešení praktických problémů.</a:t>
          </a:r>
        </a:p>
      </dsp:txBody>
      <dsp:txXfrm>
        <a:off x="0" y="0"/>
        <a:ext cx="10515600" cy="43513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5CD9A-9F4B-BE49-8A02-EC806EB7E342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1981B-C49D-B84C-8E90-406FE34D1F09}">
      <dsp:nvSpPr>
        <dsp:cNvPr id="0" name=""/>
        <dsp:cNvSpPr/>
      </dsp:nvSpPr>
      <dsp:spPr>
        <a:xfrm>
          <a:off x="0" y="531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tvorba metodických listů pro učitele</a:t>
          </a:r>
        </a:p>
      </dsp:txBody>
      <dsp:txXfrm>
        <a:off x="0" y="531"/>
        <a:ext cx="10515600" cy="483363"/>
      </dsp:txXfrm>
    </dsp:sp>
    <dsp:sp modelId="{2FEAB16F-8C01-374E-BCAE-8BAD92B969F9}">
      <dsp:nvSpPr>
        <dsp:cNvPr id="0" name=""/>
        <dsp:cNvSpPr/>
      </dsp:nvSpPr>
      <dsp:spPr>
        <a:xfrm>
          <a:off x="0" y="483895"/>
          <a:ext cx="10515600" cy="0"/>
        </a:xfrm>
        <a:prstGeom prst="line">
          <a:avLst/>
        </a:prstGeom>
        <a:solidFill>
          <a:schemeClr val="accent2">
            <a:shade val="50000"/>
            <a:hueOff val="-121966"/>
            <a:satOff val="972"/>
            <a:lumOff val="10388"/>
            <a:alphaOff val="0"/>
          </a:schemeClr>
        </a:solidFill>
        <a:ln w="19050" cap="flat" cmpd="sng" algn="ctr">
          <a:solidFill>
            <a:schemeClr val="accent2">
              <a:shade val="50000"/>
              <a:hueOff val="-121966"/>
              <a:satOff val="972"/>
              <a:lumOff val="103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5EC84-5B53-5F44-ABB9-511E148CED0F}">
      <dsp:nvSpPr>
        <dsp:cNvPr id="0" name=""/>
        <dsp:cNvSpPr/>
      </dsp:nvSpPr>
      <dsp:spPr>
        <a:xfrm>
          <a:off x="0" y="483895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různé aktivizační metody (např. badatelsky orientovaná výuka)</a:t>
          </a:r>
        </a:p>
      </dsp:txBody>
      <dsp:txXfrm>
        <a:off x="0" y="483895"/>
        <a:ext cx="10515600" cy="483363"/>
      </dsp:txXfrm>
    </dsp:sp>
    <dsp:sp modelId="{5B1F25B8-B880-BC48-B9C3-69D6D49DBD5E}">
      <dsp:nvSpPr>
        <dsp:cNvPr id="0" name=""/>
        <dsp:cNvSpPr/>
      </dsp:nvSpPr>
      <dsp:spPr>
        <a:xfrm>
          <a:off x="0" y="967259"/>
          <a:ext cx="10515600" cy="0"/>
        </a:xfrm>
        <a:prstGeom prst="line">
          <a:avLst/>
        </a:prstGeom>
        <a:solidFill>
          <a:schemeClr val="accent2">
            <a:shade val="50000"/>
            <a:hueOff val="-243933"/>
            <a:satOff val="1943"/>
            <a:lumOff val="20775"/>
            <a:alphaOff val="0"/>
          </a:schemeClr>
        </a:solidFill>
        <a:ln w="19050" cap="flat" cmpd="sng" algn="ctr">
          <a:solidFill>
            <a:schemeClr val="accent2">
              <a:shade val="50000"/>
              <a:hueOff val="-243933"/>
              <a:satOff val="1943"/>
              <a:lumOff val="207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597A7-3D9A-934C-BE9A-5568E6A8B61D}">
      <dsp:nvSpPr>
        <dsp:cNvPr id="0" name=""/>
        <dsp:cNvSpPr/>
      </dsp:nvSpPr>
      <dsp:spPr>
        <a:xfrm>
          <a:off x="0" y="967259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propojení úloh s příběhem (např. Apokalypsa)</a:t>
          </a:r>
        </a:p>
      </dsp:txBody>
      <dsp:txXfrm>
        <a:off x="0" y="967259"/>
        <a:ext cx="10515600" cy="483363"/>
      </dsp:txXfrm>
    </dsp:sp>
    <dsp:sp modelId="{FF720391-CDCE-FF4E-AAFE-0D27F1CCFEE9}">
      <dsp:nvSpPr>
        <dsp:cNvPr id="0" name=""/>
        <dsp:cNvSpPr/>
      </dsp:nvSpPr>
      <dsp:spPr>
        <a:xfrm>
          <a:off x="0" y="1450623"/>
          <a:ext cx="10515600" cy="0"/>
        </a:xfrm>
        <a:prstGeom prst="line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accent2">
              <a:shade val="50000"/>
              <a:hueOff val="-365899"/>
              <a:satOff val="2915"/>
              <a:lumOff val="3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45442-003C-954A-8087-405B0C696B01}">
      <dsp:nvSpPr>
        <dsp:cNvPr id="0" name=""/>
        <dsp:cNvSpPr/>
      </dsp:nvSpPr>
      <dsp:spPr>
        <a:xfrm>
          <a:off x="0" y="1450623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vhodné pro tandemovou výuku</a:t>
          </a:r>
        </a:p>
      </dsp:txBody>
      <dsp:txXfrm>
        <a:off x="0" y="1450623"/>
        <a:ext cx="10515600" cy="483363"/>
      </dsp:txXfrm>
    </dsp:sp>
    <dsp:sp modelId="{EA520A78-4C97-4F40-857D-4E3FAA7F19B1}">
      <dsp:nvSpPr>
        <dsp:cNvPr id="0" name=""/>
        <dsp:cNvSpPr/>
      </dsp:nvSpPr>
      <dsp:spPr>
        <a:xfrm>
          <a:off x="0" y="1933987"/>
          <a:ext cx="10515600" cy="0"/>
        </a:xfrm>
        <a:prstGeom prst="line">
          <a:avLst/>
        </a:prstGeom>
        <a:solidFill>
          <a:schemeClr val="accent2">
            <a:shade val="50000"/>
            <a:hueOff val="-487866"/>
            <a:satOff val="3886"/>
            <a:lumOff val="41550"/>
            <a:alphaOff val="0"/>
          </a:schemeClr>
        </a:solidFill>
        <a:ln w="19050" cap="flat" cmpd="sng" algn="ctr">
          <a:solidFill>
            <a:schemeClr val="accent2">
              <a:shade val="50000"/>
              <a:hueOff val="-487866"/>
              <a:satOff val="3886"/>
              <a:lumOff val="41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E406D-64E5-1748-B6A7-9F0F39290D38}">
      <dsp:nvSpPr>
        <dsp:cNvPr id="0" name=""/>
        <dsp:cNvSpPr/>
      </dsp:nvSpPr>
      <dsp:spPr>
        <a:xfrm>
          <a:off x="0" y="1933987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řešení vědeckých a globálních problémů</a:t>
          </a:r>
        </a:p>
      </dsp:txBody>
      <dsp:txXfrm>
        <a:off x="0" y="1933987"/>
        <a:ext cx="10515600" cy="483363"/>
      </dsp:txXfrm>
    </dsp:sp>
    <dsp:sp modelId="{3E2E80E4-D3E5-314E-9D90-64052C80CC9A}">
      <dsp:nvSpPr>
        <dsp:cNvPr id="0" name=""/>
        <dsp:cNvSpPr/>
      </dsp:nvSpPr>
      <dsp:spPr>
        <a:xfrm>
          <a:off x="0" y="2417350"/>
          <a:ext cx="10515600" cy="0"/>
        </a:xfrm>
        <a:prstGeom prst="line">
          <a:avLst/>
        </a:prstGeom>
        <a:solidFill>
          <a:schemeClr val="accent2">
            <a:shade val="50000"/>
            <a:hueOff val="-487866"/>
            <a:satOff val="3886"/>
            <a:lumOff val="41550"/>
            <a:alphaOff val="0"/>
          </a:schemeClr>
        </a:solidFill>
        <a:ln w="19050" cap="flat" cmpd="sng" algn="ctr">
          <a:solidFill>
            <a:schemeClr val="accent2">
              <a:shade val="50000"/>
              <a:hueOff val="-487866"/>
              <a:satOff val="3886"/>
              <a:lumOff val="41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3121B-72F7-A943-8F2E-B7554FFF928B}">
      <dsp:nvSpPr>
        <dsp:cNvPr id="0" name=""/>
        <dsp:cNvSpPr/>
      </dsp:nvSpPr>
      <dsp:spPr>
        <a:xfrm>
          <a:off x="0" y="2417350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provedení úloh kooperativně </a:t>
          </a:r>
        </a:p>
      </dsp:txBody>
      <dsp:txXfrm>
        <a:off x="0" y="2417350"/>
        <a:ext cx="10515600" cy="483363"/>
      </dsp:txXfrm>
    </dsp:sp>
    <dsp:sp modelId="{DB225086-63AA-A348-9C1A-F915B831C9BF}">
      <dsp:nvSpPr>
        <dsp:cNvPr id="0" name=""/>
        <dsp:cNvSpPr/>
      </dsp:nvSpPr>
      <dsp:spPr>
        <a:xfrm>
          <a:off x="0" y="2900714"/>
          <a:ext cx="10515600" cy="0"/>
        </a:xfrm>
        <a:prstGeom prst="line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accent2">
              <a:shade val="50000"/>
              <a:hueOff val="-365899"/>
              <a:satOff val="2915"/>
              <a:lumOff val="3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52F9C-180D-C74B-8054-AC8EBB3215CD}">
      <dsp:nvSpPr>
        <dsp:cNvPr id="0" name=""/>
        <dsp:cNvSpPr/>
      </dsp:nvSpPr>
      <dsp:spPr>
        <a:xfrm>
          <a:off x="0" y="2900714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hodnocení </a:t>
          </a:r>
          <a:r>
            <a:rPr lang="cs-CZ" sz="2000" kern="1200" dirty="0" err="1"/>
            <a:t>sumativní</a:t>
          </a:r>
          <a:r>
            <a:rPr lang="cs-CZ" sz="2000" kern="1200" dirty="0"/>
            <a:t>, slovní, formativní</a:t>
          </a:r>
        </a:p>
      </dsp:txBody>
      <dsp:txXfrm>
        <a:off x="0" y="2900714"/>
        <a:ext cx="10515600" cy="483363"/>
      </dsp:txXfrm>
    </dsp:sp>
    <dsp:sp modelId="{68BB4A54-74A6-7A43-AD2F-29FE74028934}">
      <dsp:nvSpPr>
        <dsp:cNvPr id="0" name=""/>
        <dsp:cNvSpPr/>
      </dsp:nvSpPr>
      <dsp:spPr>
        <a:xfrm>
          <a:off x="0" y="3384078"/>
          <a:ext cx="10515600" cy="0"/>
        </a:xfrm>
        <a:prstGeom prst="line">
          <a:avLst/>
        </a:prstGeom>
        <a:solidFill>
          <a:schemeClr val="accent2">
            <a:shade val="50000"/>
            <a:hueOff val="-243933"/>
            <a:satOff val="1943"/>
            <a:lumOff val="20775"/>
            <a:alphaOff val="0"/>
          </a:schemeClr>
        </a:solidFill>
        <a:ln w="19050" cap="flat" cmpd="sng" algn="ctr">
          <a:solidFill>
            <a:schemeClr val="accent2">
              <a:shade val="50000"/>
              <a:hueOff val="-243933"/>
              <a:satOff val="1943"/>
              <a:lumOff val="207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6423D-9CE1-3A4B-9A03-EC55CDB8EDD5}">
      <dsp:nvSpPr>
        <dsp:cNvPr id="0" name=""/>
        <dsp:cNvSpPr/>
      </dsp:nvSpPr>
      <dsp:spPr>
        <a:xfrm>
          <a:off x="0" y="3384078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závěrečná žákovská konference a hodnocení pomocí hodnotící tabulky</a:t>
          </a:r>
        </a:p>
      </dsp:txBody>
      <dsp:txXfrm>
        <a:off x="0" y="3384078"/>
        <a:ext cx="10515600" cy="483363"/>
      </dsp:txXfrm>
    </dsp:sp>
    <dsp:sp modelId="{EABF112D-23D7-734A-924B-019A0A5B521D}">
      <dsp:nvSpPr>
        <dsp:cNvPr id="0" name=""/>
        <dsp:cNvSpPr/>
      </dsp:nvSpPr>
      <dsp:spPr>
        <a:xfrm>
          <a:off x="0" y="3867442"/>
          <a:ext cx="10515600" cy="0"/>
        </a:xfrm>
        <a:prstGeom prst="line">
          <a:avLst/>
        </a:prstGeom>
        <a:solidFill>
          <a:schemeClr val="accent2">
            <a:shade val="50000"/>
            <a:hueOff val="-121966"/>
            <a:satOff val="972"/>
            <a:lumOff val="10388"/>
            <a:alphaOff val="0"/>
          </a:schemeClr>
        </a:solidFill>
        <a:ln w="19050" cap="flat" cmpd="sng" algn="ctr">
          <a:solidFill>
            <a:schemeClr val="accent2">
              <a:shade val="50000"/>
              <a:hueOff val="-121966"/>
              <a:satOff val="972"/>
              <a:lumOff val="103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2339A-6EA3-104A-8379-D0ABAC712A4B}">
      <dsp:nvSpPr>
        <dsp:cNvPr id="0" name=""/>
        <dsp:cNvSpPr/>
      </dsp:nvSpPr>
      <dsp:spPr>
        <a:xfrm>
          <a:off x="0" y="3867442"/>
          <a:ext cx="10515600" cy="48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🟠 tvorba žákovského portfolia</a:t>
          </a:r>
        </a:p>
      </dsp:txBody>
      <dsp:txXfrm>
        <a:off x="0" y="3867442"/>
        <a:ext cx="10515600" cy="483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ACFE7-8006-2E42-8654-E59064D8EFA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8B891-541B-7C4D-96C8-B9631DAD84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84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8B891-541B-7C4D-96C8-B9631DAD84E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8B891-541B-7C4D-96C8-B9631DAD84E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83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8B891-541B-7C4D-96C8-B9631DAD84E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21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8B891-541B-7C4D-96C8-B9631DAD84E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5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B9617-269E-99D9-949E-A8C90B39A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1F9ED4-8019-D21C-508D-C2B352A19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243B8F-740D-3A72-FDFC-4F96FF1D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2DA808-4594-9AAA-F3ED-7BBB4E7D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937FB8-C709-85A9-D3E5-4A08AE6B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90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B719F-3E96-83B8-F135-61A66986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004C5B-E150-1671-4E91-E3AC6171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FBD69E-9FD3-575F-6145-88A6212F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804729-9D4E-576A-7C05-0CE6692A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5C1A38-6F34-8CE0-3425-FD0E6074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64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C193EC-6E7C-94AB-4D6D-E06540B58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C9C7B-B2BA-FA5D-D2E9-9CDE87C4C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CE62D1-9910-3271-3CEF-33B0B5D8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42D1A-45C4-1297-8E82-C23420B8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4E53F-5585-7737-C1DB-FB9A24ED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61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4A293-B797-4BBF-37A9-F1D0D60A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729AB-7FF3-0BD9-DFB4-9268E018E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F08007-6E7A-97E2-1512-F4A38AF7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C644D6-9031-2F4F-3B6A-42EE496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E776DA-45B1-7683-5D01-B07D511C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34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A8DBB-3440-2090-7810-03FCBD25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D38BBD-1417-9544-C5C0-13438A29E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2DBFB-3C6E-C232-5ECA-D0A2D62A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01E228-9DB5-A126-DA91-F274FC2A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3DA4CF-250B-733F-E0D2-6BEABE81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35E67-D95E-0D01-090E-F9C8F8F6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FB5BA-DABA-7052-49E2-9D5D08276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DB0490-7CA8-6520-3CC4-B3B44C6AB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2C4686-2C19-0D99-BF52-DE497389A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06F0F3-E2D1-0244-26C2-4F37DE3A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E81D6D-6A39-58FB-4895-60D890A6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0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9F79A-002F-8C51-073B-E85C6627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17E263-D695-3112-C951-2E56FBFE6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9791B5-8BD4-2913-A5C7-B8CB8E03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0397F03-45D7-D0BD-1D99-E22150DB3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ADFEE8-479E-A203-029D-2A18E196E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594F972-8D71-B76F-4C77-F51773F3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74800BC-7466-BF0F-E76A-A96C1090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EC4635-A0C6-438F-77A0-0902D100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61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BC9967-7F90-FE74-689F-E52AACAD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D5198A-F8BF-000D-F18D-0FE97CD2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630BBC-8E7C-89EA-66A1-75F17AC8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AD9E2B-8A6F-9649-6A0B-EA28C007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8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12E69F8-BF19-9695-53D9-63C19E67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3BC70A-28B0-F2E3-D7F6-50F04D25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ECB5EA-F5AE-A9CF-51CC-48525753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7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3454D-6737-D59C-4111-A253513B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38DF9-7758-0B60-9114-3A8FDAD80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11D989-989C-AA38-9689-6DA840783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6B0EE0-6646-4341-6F18-D1901A36A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E3E59C-03AE-D623-A452-10EA750C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81AC72-8A4F-B72F-92F1-35D4C842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78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41C16-AE1E-E4BE-B639-A7E70056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F41C72-D30C-8D37-001D-69E286987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826275-A242-E287-D323-4CF991F0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39E490-1A5F-8A91-06AA-2D781EAE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55A7E5-C1E5-CB77-4434-5D829A7C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89B38A-87E4-FB80-9B45-FFAADACF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51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85543B-7627-3DAF-3A2C-A39A54E9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0C4ACC-B861-17B5-089E-0B90B3E44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ADA943-180D-2D2E-97C3-2D00B1290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F98C0-DC0F-1444-A70B-8A089A24A827}" type="datetimeFigureOut">
              <a:rPr lang="cs-CZ" smtClean="0"/>
              <a:t>29.11.2024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9AF6DB-DCBC-6302-3A87-C72894978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55F4AB-F5BF-96E1-5620-89F92E2D7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FB77D9-82C3-AF4A-8FBD-3D4CA6D0DC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5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.png"/><Relationship Id="rId10" Type="http://schemas.openxmlformats.org/officeDocument/2006/relationships/image" Target="../media/image30.jpeg"/><Relationship Id="rId4" Type="http://schemas.openxmlformats.org/officeDocument/2006/relationships/image" Target="../media/image18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32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32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5.jpeg"/><Relationship Id="rId5" Type="http://schemas.openxmlformats.org/officeDocument/2006/relationships/image" Target="../media/image6.png"/><Relationship Id="rId10" Type="http://schemas.openxmlformats.org/officeDocument/2006/relationships/image" Target="../media/image34.jpeg"/><Relationship Id="rId4" Type="http://schemas.openxmlformats.org/officeDocument/2006/relationships/image" Target="../media/image18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8.jpe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9.jpe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4.wdp"/><Relationship Id="rId5" Type="http://schemas.openxmlformats.org/officeDocument/2006/relationships/diagramLayout" Target="../diagrams/layout1.xml"/><Relationship Id="rId1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41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12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9.jpe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44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2.jpeg"/><Relationship Id="rId5" Type="http://schemas.openxmlformats.org/officeDocument/2006/relationships/image" Target="../media/image6.png"/><Relationship Id="rId15" Type="http://schemas.openxmlformats.org/officeDocument/2006/relationships/image" Target="../media/image46.jpe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36.jpe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12" Type="http://schemas.openxmlformats.org/officeDocument/2006/relationships/image" Target="../media/image42.jpeg"/><Relationship Id="rId17" Type="http://schemas.openxmlformats.org/officeDocument/2006/relationships/image" Target="../media/image53.jpeg"/><Relationship Id="rId2" Type="http://schemas.openxmlformats.org/officeDocument/2006/relationships/image" Target="../media/image4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51.jpeg"/><Relationship Id="rId10" Type="http://schemas.openxmlformats.org/officeDocument/2006/relationships/image" Target="../media/image36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Relationship Id="rId1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12" Type="http://schemas.openxmlformats.org/officeDocument/2006/relationships/image" Target="../media/image4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55.jpeg"/><Relationship Id="rId10" Type="http://schemas.openxmlformats.org/officeDocument/2006/relationships/image" Target="../media/image36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Relationship Id="rId1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6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9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10" Type="http://schemas.microsoft.com/office/2007/relationships/hdphoto" Target="../media/hdphoto16.wdp"/><Relationship Id="rId4" Type="http://schemas.openxmlformats.org/officeDocument/2006/relationships/image" Target="../media/image63.jpe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7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9.wd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microsoft.com/office/2007/relationships/hdphoto" Target="../media/hdphoto19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2.xml"/><Relationship Id="rId10" Type="http://schemas.microsoft.com/office/2007/relationships/hdphoto" Target="../media/hdphoto7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8.png"/><Relationship Id="rId7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chart" Target="../charts/chart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microsoft.com/office/2007/relationships/hdphoto" Target="../media/hdphoto19.wdp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71.png"/><Relationship Id="rId7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chart" Target="../charts/chart8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avel.svozil01@upol.c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microsoft.com/office/2007/relationships/hdphoto" Target="../media/hdphoto10.wdp"/><Relationship Id="rId5" Type="http://schemas.openxmlformats.org/officeDocument/2006/relationships/diagramLayout" Target="../diagrams/layout4.xml"/><Relationship Id="rId10" Type="http://schemas.openxmlformats.org/officeDocument/2006/relationships/image" Target="../media/image6.png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C2358A6C-DC93-1A21-81E2-365FB4487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7852CC-BCCC-A475-2E3C-B90AE2EDB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3745"/>
            <a:ext cx="11820292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METODY OVĚŘOVÁNÍ A ROZVOJE PŘÍRODOVĚDNÉ GRAMOTNOSTI</a:t>
            </a:r>
            <a:br>
              <a:rPr lang="cs-CZ" dirty="0"/>
            </a:br>
            <a:r>
              <a:rPr lang="cs-CZ" sz="2700" dirty="0"/>
              <a:t>METHODS OF TESTING AND DEVELOPING NATURAL SCIENCE LITERACY OF PUPIL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0AA81D-E6EC-1A36-8644-C3A74895F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73" y="5607593"/>
            <a:ext cx="6739054" cy="82666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dirty="0"/>
              <a:t>VEDOUCÍ PRÁCE: DOC. MGR. PAVEL ŠTARHA, PH.D.</a:t>
            </a:r>
          </a:p>
          <a:p>
            <a:pPr algn="l"/>
            <a:r>
              <a:rPr lang="cs-CZ" dirty="0"/>
              <a:t>KONZULTANT: MGR. IVETA BÁRTOVÁ, PH.D.</a:t>
            </a:r>
          </a:p>
          <a:p>
            <a:pPr algn="l"/>
            <a:r>
              <a:rPr lang="cs-CZ" dirty="0"/>
              <a:t>KONZULTANT: MGR. PETER ANTAL, PH.D.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A1CFCF32-758B-EE32-9911-94D49828CD12}"/>
              </a:ext>
            </a:extLst>
          </p:cNvPr>
          <p:cNvSpPr txBox="1">
            <a:spLocks/>
          </p:cNvSpPr>
          <p:nvPr/>
        </p:nvSpPr>
        <p:spPr>
          <a:xfrm>
            <a:off x="1524000" y="338158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MGR. PAVEL SVOZIL</a:t>
            </a:r>
          </a:p>
          <a:p>
            <a:r>
              <a:rPr lang="cs-CZ" sz="1500" dirty="0"/>
              <a:t>STUDENT PRVNÍHO ROČNÍKU DOKTORSKÉHO STUDIA DIDAKTIKY CHEMIE</a:t>
            </a:r>
          </a:p>
          <a:p>
            <a:r>
              <a:rPr lang="cs-CZ" sz="1500" dirty="0"/>
              <a:t>UNIVERZITA PALACKÉHO V OLOMOUCI</a:t>
            </a:r>
            <a:br>
              <a:rPr lang="cs-CZ" sz="1500" dirty="0"/>
            </a:br>
            <a:r>
              <a:rPr lang="cs-CZ" sz="1500" dirty="0"/>
              <a:t>PŘÍRODOVĚDECKÁ FAKULTA</a:t>
            </a:r>
            <a:br>
              <a:rPr lang="cs-CZ" sz="1500" dirty="0"/>
            </a:br>
            <a:r>
              <a:rPr lang="cs-CZ" sz="1500" dirty="0"/>
              <a:t>KATEDRA ANORGANICKÉ CHEMIE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3DFF67-2604-DDE1-ABBE-48B83975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309" y="5317664"/>
            <a:ext cx="2124413" cy="9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vní Organizace Studentů Přírodovědy Olomouc | POSPOL">
            <a:extLst>
              <a:ext uri="{FF2B5EF4-FFF2-40B4-BE49-F238E27FC236}">
                <a16:creationId xmlns:a16="http://schemas.microsoft.com/office/drawing/2014/main" id="{204F21F4-FDEC-945E-6C28-A00FB963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2142" y="4817946"/>
            <a:ext cx="1741294" cy="19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skica, design&#10;&#10;Popis byl vytvořen automaticky">
            <a:extLst>
              <a:ext uri="{FF2B5EF4-FFF2-40B4-BE49-F238E27FC236}">
                <a16:creationId xmlns:a16="http://schemas.microsoft.com/office/drawing/2014/main" id="{0C90BFD7-6060-457D-4823-6575EEA1B1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68" b="94279" l="1581" r="99422">
                        <a14:foregroundMark x1="23940" y1="50000" x2="11411" y2="80721"/>
                        <a14:foregroundMark x1="11411" y1="80721" x2="21858" y2="31219"/>
                        <a14:foregroundMark x1="21858" y1="31219" x2="7903" y2="46517"/>
                        <a14:foregroundMark x1="7903" y1="46517" x2="8790" y2="25622"/>
                        <a14:foregroundMark x1="8790" y1="25622" x2="6284" y2="15423"/>
                        <a14:foregroundMark x1="11218" y1="68905" x2="6322" y2="56095"/>
                        <a14:foregroundMark x1="6322" y1="56095" x2="2120" y2="30348"/>
                        <a14:foregroundMark x1="2120" y1="30348" x2="1619" y2="20647"/>
                        <a14:foregroundMark x1="2930" y1="8085" x2="10293" y2="6468"/>
                        <a14:foregroundMark x1="10293" y1="6468" x2="18877" y2="15044"/>
                        <a14:foregroundMark x1="23223" y1="26297" x2="22745" y2="30970"/>
                        <a14:foregroundMark x1="25405" y1="75871" x2="42598" y2="78731"/>
                        <a14:foregroundMark x1="42598" y1="78731" x2="46800" y2="83582"/>
                        <a14:foregroundMark x1="46800" y1="83209" x2="57108" y2="85905"/>
                        <a14:foregroundMark x1="78430" y1="61003" x2="79800" y2="58209"/>
                        <a14:foregroundMark x1="68639" y1="80970" x2="72500" y2="73095"/>
                        <a14:foregroundMark x1="68203" y1="81859" x2="68639" y2="80970"/>
                        <a14:foregroundMark x1="64187" y1="90050" x2="65536" y2="87298"/>
                        <a14:foregroundMark x1="79954" y1="57711" x2="84639" y2="52948"/>
                        <a14:foregroundMark x1="87131" y1="50124" x2="91712" y2="29726"/>
                        <a14:foregroundMark x1="91326" y1="29229" x2="95108" y2="15222"/>
                        <a14:foregroundMark x1="95838" y1="13795" x2="99460" y2="13682"/>
                        <a14:foregroundMark x1="94256" y1="25871" x2="97764" y2="89677"/>
                        <a14:foregroundMark x1="97764" y1="89677" x2="97880" y2="89179"/>
                        <a14:foregroundMark x1="96646" y1="87438" x2="74865" y2="88308"/>
                        <a14:foregroundMark x1="57633" y1="98756" x2="75944" y2="94279"/>
                        <a14:foregroundMark x1="75944" y1="94279" x2="78604" y2="90547"/>
                        <a14:backgroundMark x1="51735" y1="23632" x2="51735" y2="23632"/>
                        <a14:backgroundMark x1="24480" y1="18905" x2="22860" y2="21517"/>
                        <a14:backgroundMark x1="19738" y1="15796" x2="23631" y2="26119"/>
                        <a14:backgroundMark x1="23631" y1="25871" x2="21280" y2="14801"/>
                        <a14:backgroundMark x1="21511" y1="15796" x2="23978" y2="21891"/>
                        <a14:backgroundMark x1="23130" y1="22015" x2="23400" y2="24378"/>
                        <a14:backgroundMark x1="24056" y1="25746" x2="23400" y2="25000"/>
                        <a14:backgroundMark x1="23709" y1="25498" x2="22899" y2="21891"/>
                        <a14:backgroundMark x1="22899" y1="21642" x2="23863" y2="25498"/>
                        <a14:backgroundMark x1="19121" y1="11816" x2="19699" y2="15672"/>
                        <a14:backgroundMark x1="23130" y1="26119" x2="23130" y2="26119"/>
                        <a14:backgroundMark x1="23207" y1="26990" x2="23207" y2="26990"/>
                        <a14:backgroundMark x1="23207" y1="26990" x2="23207" y2="26990"/>
                        <a14:backgroundMark x1="23207" y1="26617" x2="22976" y2="25000"/>
                        <a14:backgroundMark x1="75790" y1="67537" x2="73631" y2="66542"/>
                        <a14:backgroundMark x1="76985" y1="62687" x2="76484" y2="64428"/>
                        <a14:backgroundMark x1="76253" y1="66169" x2="76253" y2="67786"/>
                        <a14:backgroundMark x1="74827" y1="70025" x2="74827" y2="70025"/>
                        <a14:backgroundMark x1="74827" y1="70025" x2="73477" y2="69900"/>
                        <a14:backgroundMark x1="58327" y1="88682" x2="62452" y2="85697"/>
                        <a14:backgroundMark x1="61758" y1="88806" x2="62722" y2="87189"/>
                        <a14:backgroundMark x1="58712" y1="87935" x2="57517" y2="86070"/>
                        <a14:backgroundMark x1="58944" y1="86692" x2="57594" y2="85945"/>
                        <a14:backgroundMark x1="58327" y1="85945" x2="59599" y2="86070"/>
                        <a14:backgroundMark x1="57055" y1="86070" x2="57055" y2="86070"/>
                        <a14:backgroundMark x1="57055" y1="86070" x2="57594" y2="87313"/>
                        <a14:backgroundMark x1="62375" y1="88433" x2="62375" y2="89552"/>
                        <a14:backgroundMark x1="66076" y1="85572" x2="67425" y2="82463"/>
                        <a14:backgroundMark x1="68196" y1="81841" x2="67309" y2="84577"/>
                        <a14:backgroundMark x1="68157" y1="80970" x2="68157" y2="80970"/>
                        <a14:backgroundMark x1="68119" y1="82587" x2="68157" y2="79851"/>
                        <a14:backgroundMark x1="68042" y1="81343" x2="68389" y2="80224"/>
                        <a14:backgroundMark x1="65960" y1="86318" x2="65343" y2="86318"/>
                        <a14:backgroundMark x1="86584" y1="50498" x2="86430" y2="50000"/>
                        <a14:backgroundMark x1="86160" y1="49627" x2="86353" y2="54104"/>
                        <a14:backgroundMark x1="84734" y1="51617" x2="85582" y2="51741"/>
                        <a14:backgroundMark x1="86546" y1="51244" x2="86662" y2="49627"/>
                        <a14:backgroundMark x1="84657" y1="52861" x2="85466" y2="53109"/>
                        <a14:backgroundMark x1="75520" y1="66791" x2="76484" y2="64055"/>
                        <a14:backgroundMark x1="77101" y1="64428" x2="78180" y2="61070"/>
                        <a14:backgroundMark x1="73400" y1="71891" x2="72282" y2="72015"/>
                        <a14:backgroundMark x1="72783" y1="71891" x2="73824" y2="71144"/>
                        <a14:backgroundMark x1="77872" y1="62189" x2="78489" y2="60572"/>
                        <a14:backgroundMark x1="86777" y1="50124" x2="86777" y2="51368"/>
                        <a14:backgroundMark x1="95143" y1="14925" x2="95412" y2="13308"/>
                        <a14:backgroundMark x1="94757" y1="15050" x2="95914" y2="1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4183"/>
          <a:stretch/>
        </p:blipFill>
        <p:spPr>
          <a:xfrm>
            <a:off x="-31477" y="4762731"/>
            <a:ext cx="4639439" cy="2576220"/>
          </a:xfrm>
          <a:prstGeom prst="rect">
            <a:avLst/>
          </a:prstGeom>
        </p:spPr>
      </p:pic>
      <p:pic>
        <p:nvPicPr>
          <p:cNvPr id="13" name="Obrázek 12" descr="Obsah obrázku skica, design&#10;&#10;Popis byl vytvořen automaticky">
            <a:extLst>
              <a:ext uri="{FF2B5EF4-FFF2-40B4-BE49-F238E27FC236}">
                <a16:creationId xmlns:a16="http://schemas.microsoft.com/office/drawing/2014/main" id="{9BC115A9-DAFB-835A-98D6-5D99D2218B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68" b="94279" l="0" r="98636">
                        <a14:foregroundMark x1="49091" y1="60945" x2="52364" y2="58209"/>
                        <a14:foregroundMark x1="26000" y1="80970" x2="35182" y2="73134"/>
                        <a14:foregroundMark x1="25000" y1="81841" x2="26000" y2="80970"/>
                        <a14:foregroundMark x1="15545" y1="90050" x2="18727" y2="87313"/>
                        <a14:foregroundMark x1="52727" y1="57711" x2="63818" y2="52985"/>
                        <a14:foregroundMark x1="69636" y1="50124" x2="80455" y2="29726"/>
                        <a14:foregroundMark x1="79545" y1="29229" x2="88455" y2="15174"/>
                        <a14:foregroundMark x1="90182" y1="13806" x2="98727" y2="13682"/>
                        <a14:foregroundMark x1="86455" y1="25871" x2="94727" y2="89677"/>
                        <a14:foregroundMark x1="94727" y1="89677" x2="95000" y2="89179"/>
                        <a14:foregroundMark x1="92091" y1="87438" x2="40727" y2="88308"/>
                        <a14:foregroundMark x1="91" y1="98756" x2="43273" y2="94279"/>
                        <a14:foregroundMark x1="43273" y1="94279" x2="49545" y2="90547"/>
                        <a14:backgroundMark x1="42909" y1="67537" x2="37818" y2="66542"/>
                        <a14:backgroundMark x1="45727" y1="62687" x2="44545" y2="64428"/>
                        <a14:backgroundMark x1="44000" y1="66169" x2="44000" y2="67786"/>
                        <a14:backgroundMark x1="40636" y1="70025" x2="40636" y2="70025"/>
                        <a14:backgroundMark x1="40636" y1="70025" x2="37455" y2="69900"/>
                        <a14:backgroundMark x1="1727" y1="88682" x2="11455" y2="85697"/>
                        <a14:backgroundMark x1="9818" y1="88806" x2="12091" y2="87189"/>
                        <a14:backgroundMark x1="0" y1="86194" x2="2545" y2="87811"/>
                        <a14:backgroundMark x1="0" y1="85945" x2="3091" y2="86567"/>
                        <a14:backgroundMark x1="1727" y1="85945" x2="4727" y2="86070"/>
                        <a14:backgroundMark x1="0" y1="87189" x2="0" y2="87189"/>
                        <a14:backgroundMark x1="11273" y1="88433" x2="11273" y2="89552"/>
                        <a14:backgroundMark x1="20000" y1="85572" x2="23182" y2="82463"/>
                        <a14:backgroundMark x1="25000" y1="81841" x2="22909" y2="84577"/>
                        <a14:backgroundMark x1="24909" y1="80970" x2="24909" y2="80970"/>
                        <a14:backgroundMark x1="24818" y1="82587" x2="24909" y2="79851"/>
                        <a14:backgroundMark x1="24636" y1="81343" x2="25455" y2="80224"/>
                        <a14:backgroundMark x1="19727" y1="86318" x2="18273" y2="86318"/>
                        <a14:backgroundMark x1="68364" y1="50498" x2="68000" y2="50000"/>
                        <a14:backgroundMark x1="67364" y1="49627" x2="67818" y2="54104"/>
                        <a14:backgroundMark x1="64000" y1="51617" x2="66000" y2="51741"/>
                        <a14:backgroundMark x1="68273" y1="51244" x2="68545" y2="49627"/>
                        <a14:backgroundMark x1="63818" y1="52861" x2="65727" y2="53109"/>
                        <a14:backgroundMark x1="42273" y1="66791" x2="44545" y2="64055"/>
                        <a14:backgroundMark x1="46000" y1="64428" x2="48545" y2="61070"/>
                        <a14:backgroundMark x1="37273" y1="71891" x2="34636" y2="72015"/>
                        <a14:backgroundMark x1="35818" y1="71891" x2="38273" y2="71144"/>
                        <a14:backgroundMark x1="47818" y1="62189" x2="49273" y2="60572"/>
                        <a14:backgroundMark x1="68818" y1="50124" x2="68818" y2="51368"/>
                        <a14:backgroundMark x1="88545" y1="14925" x2="89182" y2="13308"/>
                        <a14:backgroundMark x1="87636" y1="15050" x2="90364" y2="1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4420">
            <a:off x="9055984" y="4546501"/>
            <a:ext cx="3516549" cy="2571392"/>
          </a:xfrm>
          <a:prstGeom prst="rect">
            <a:avLst/>
          </a:prstGeom>
        </p:spPr>
      </p:pic>
      <p:pic>
        <p:nvPicPr>
          <p:cNvPr id="14" name="Obrázek 13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3D581C8A-BF87-6ECC-2CFB-1FC61B7EC5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722" y="7031170"/>
            <a:ext cx="845116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3308" y="2865273"/>
            <a:ext cx="2589174" cy="1941881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872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52080" y="-4873453"/>
            <a:ext cx="13394717" cy="1004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0046" y="2581275"/>
            <a:ext cx="1955800" cy="1466850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57980" y="1641475"/>
            <a:ext cx="13131803" cy="98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0046" y="2581275"/>
            <a:ext cx="1955800" cy="1466850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06662" y="-4249702"/>
            <a:ext cx="13131803" cy="98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5" name="Obrázek 4" descr="Obsah obrázku text, dopis, rukopis, obálka&#10;&#10;Popis byl vytvořen automaticky">
            <a:extLst>
              <a:ext uri="{FF2B5EF4-FFF2-40B4-BE49-F238E27FC236}">
                <a16:creationId xmlns:a16="http://schemas.microsoft.com/office/drawing/2014/main" id="{8AF0F2E3-71B6-A33F-CBE5-D38BA74D2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54" y="0"/>
            <a:ext cx="4783667" cy="6858000"/>
          </a:xfrm>
          <a:prstGeom prst="rect">
            <a:avLst/>
          </a:prstGeom>
        </p:spPr>
      </p:pic>
      <p:pic>
        <p:nvPicPr>
          <p:cNvPr id="7" name="Obrázek 6" descr="Obsah obrázku text, snímek obrazovky, kreslené, šablona&#10;&#10;Popis byl vytvořen automaticky">
            <a:extLst>
              <a:ext uri="{FF2B5EF4-FFF2-40B4-BE49-F238E27FC236}">
                <a16:creationId xmlns:a16="http://schemas.microsoft.com/office/drawing/2014/main" id="{7CED7C1C-BBEE-40D7-7606-3C30291CE3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21" y="0"/>
            <a:ext cx="4821702" cy="6858000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629" y="857250"/>
            <a:ext cx="6858000" cy="5143500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0419" y="846176"/>
            <a:ext cx="6858000" cy="5143500"/>
          </a:xfrm>
          <a:prstGeom prst="rect">
            <a:avLst/>
          </a:prstGeom>
        </p:spPr>
      </p:pic>
      <p:pic>
        <p:nvPicPr>
          <p:cNvPr id="2" name="Obrázek 1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4F2BE8C6-81FE-6F4A-AFB3-6FC74399062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70735" y="7794625"/>
            <a:ext cx="1701800" cy="1276350"/>
          </a:xfrm>
          <a:prstGeom prst="rect">
            <a:avLst/>
          </a:prstGeom>
        </p:spPr>
      </p:pic>
      <p:pic>
        <p:nvPicPr>
          <p:cNvPr id="4" name="Obrázek 3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5CAB4CDC-9646-C64C-4503-8B5B8EFA548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1087" y="7794625"/>
            <a:ext cx="17018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685" y="857250"/>
            <a:ext cx="6858000" cy="5143500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103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0287" y="2784474"/>
            <a:ext cx="736600" cy="552450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2600" y="1546551"/>
            <a:ext cx="12372409" cy="92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81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0287" y="2784474"/>
            <a:ext cx="736600" cy="552450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950" y="-3978932"/>
            <a:ext cx="12372409" cy="92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3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37129" y="1696419"/>
            <a:ext cx="13571356" cy="10178517"/>
          </a:xfrm>
          <a:prstGeom prst="rect">
            <a:avLst/>
          </a:prstGeom>
        </p:spPr>
      </p:pic>
      <p:pic>
        <p:nvPicPr>
          <p:cNvPr id="2" name="Obrázek 1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75A37931-059C-1A8D-287D-E7C2FAD298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03988" y="7911912"/>
            <a:ext cx="1422355" cy="1066766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61329" y="-2191001"/>
            <a:ext cx="1422353" cy="10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8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80702" y="1686647"/>
            <a:ext cx="13493196" cy="1011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69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ázek 52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CC10F1EF-7B51-4930-DC97-1F5358875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11F614E-7F64-F910-DC63-503D7D91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CÍL DISERTAČNÍ PRÁCE</a:t>
            </a:r>
          </a:p>
        </p:txBody>
      </p:sp>
      <p:graphicFrame>
        <p:nvGraphicFramePr>
          <p:cNvPr id="60" name="Zástupný obsah 59">
            <a:extLst>
              <a:ext uri="{FF2B5EF4-FFF2-40B4-BE49-F238E27FC236}">
                <a16:creationId xmlns:a16="http://schemas.microsoft.com/office/drawing/2014/main" id="{51797AB9-CE4C-138D-2752-4D895F4EB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8332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59C2F81-1965-AC20-A06E-E64BFB6B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3C5C916-8DAA-F878-10DC-EFB7680F5BD4}"/>
              </a:ext>
            </a:extLst>
          </p:cNvPr>
          <p:cNvSpPr/>
          <p:nvPr/>
        </p:nvSpPr>
        <p:spPr>
          <a:xfrm>
            <a:off x="10133948" y="134430"/>
            <a:ext cx="2230457" cy="3213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34A9E8A1-9537-CEC2-5606-0C4755ED9DCA}"/>
              </a:ext>
            </a:extLst>
          </p:cNvPr>
          <p:cNvGrpSpPr/>
          <p:nvPr/>
        </p:nvGrpSpPr>
        <p:grpSpPr>
          <a:xfrm>
            <a:off x="9179702" y="5535903"/>
            <a:ext cx="2788071" cy="956972"/>
            <a:chOff x="3152056" y="22997"/>
            <a:chExt cx="2788071" cy="956972"/>
          </a:xfrm>
        </p:grpSpPr>
        <p:sp>
          <p:nvSpPr>
            <p:cNvPr id="49" name="Dvojitá šipka 48">
              <a:extLst>
                <a:ext uri="{FF2B5EF4-FFF2-40B4-BE49-F238E27FC236}">
                  <a16:creationId xmlns:a16="http://schemas.microsoft.com/office/drawing/2014/main" id="{04FC696D-009D-BBC9-B9AA-19CC88026C2F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Dvojitá šipka 4">
              <a:extLst>
                <a:ext uri="{FF2B5EF4-FFF2-40B4-BE49-F238E27FC236}">
                  <a16:creationId xmlns:a16="http://schemas.microsoft.com/office/drawing/2014/main" id="{1A7F323B-F2DB-1468-10B8-9A741114C91E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487D3A2E-69B3-6CA8-CC87-E5CCE9BDE90C}"/>
              </a:ext>
            </a:extLst>
          </p:cNvPr>
          <p:cNvGrpSpPr/>
          <p:nvPr/>
        </p:nvGrpSpPr>
        <p:grpSpPr>
          <a:xfrm>
            <a:off x="8857261" y="5545393"/>
            <a:ext cx="2788071" cy="918000"/>
            <a:chOff x="-1693852" y="1909413"/>
            <a:chExt cx="2788071" cy="918000"/>
          </a:xfrm>
        </p:grpSpPr>
        <p:sp>
          <p:nvSpPr>
            <p:cNvPr id="43" name="Dvojitá šipka 42">
              <a:extLst>
                <a:ext uri="{FF2B5EF4-FFF2-40B4-BE49-F238E27FC236}">
                  <a16:creationId xmlns:a16="http://schemas.microsoft.com/office/drawing/2014/main" id="{362D399F-6479-DC7B-7CD9-02BF7321BCC8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Dvojitá šipka 4">
              <a:extLst>
                <a:ext uri="{FF2B5EF4-FFF2-40B4-BE49-F238E27FC236}">
                  <a16:creationId xmlns:a16="http://schemas.microsoft.com/office/drawing/2014/main" id="{5C4E17DC-BDB0-15A9-3906-C1F492FA6AB8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6252798A-33F4-4DE1-76A9-1A0ACC0F4228}"/>
              </a:ext>
            </a:extLst>
          </p:cNvPr>
          <p:cNvGrpSpPr/>
          <p:nvPr/>
        </p:nvGrpSpPr>
        <p:grpSpPr>
          <a:xfrm>
            <a:off x="8561730" y="5565385"/>
            <a:ext cx="2788071" cy="918000"/>
            <a:chOff x="0" y="0"/>
            <a:chExt cx="2788071" cy="918000"/>
          </a:xfrm>
        </p:grpSpPr>
        <p:sp>
          <p:nvSpPr>
            <p:cNvPr id="40" name="Dvojitá šipka 39">
              <a:extLst>
                <a:ext uri="{FF2B5EF4-FFF2-40B4-BE49-F238E27FC236}">
                  <a16:creationId xmlns:a16="http://schemas.microsoft.com/office/drawing/2014/main" id="{4B24E983-5962-239E-CFF0-643262AF5276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Dvojitá šipka 4">
              <a:extLst>
                <a:ext uri="{FF2B5EF4-FFF2-40B4-BE49-F238E27FC236}">
                  <a16:creationId xmlns:a16="http://schemas.microsoft.com/office/drawing/2014/main" id="{47A93BE2-0CA4-BBC1-25E5-8AB37436939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E5D14AEC-92D6-FB25-B169-400ABCC3B1FE}"/>
              </a:ext>
            </a:extLst>
          </p:cNvPr>
          <p:cNvGrpSpPr/>
          <p:nvPr/>
        </p:nvGrpSpPr>
        <p:grpSpPr>
          <a:xfrm>
            <a:off x="8295732" y="5562860"/>
            <a:ext cx="2788071" cy="918000"/>
            <a:chOff x="4911774" y="-235396"/>
            <a:chExt cx="2788071" cy="918000"/>
          </a:xfrm>
        </p:grpSpPr>
        <p:sp>
          <p:nvSpPr>
            <p:cNvPr id="46" name="Dvojitá šipka 45">
              <a:extLst>
                <a:ext uri="{FF2B5EF4-FFF2-40B4-BE49-F238E27FC236}">
                  <a16:creationId xmlns:a16="http://schemas.microsoft.com/office/drawing/2014/main" id="{DD6D71D3-26E3-6C97-E8E3-CE32A1DB8C46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47" name="Dvojitá šipka 4">
              <a:extLst>
                <a:ext uri="{FF2B5EF4-FFF2-40B4-BE49-F238E27FC236}">
                  <a16:creationId xmlns:a16="http://schemas.microsoft.com/office/drawing/2014/main" id="{E2740ABD-EC9A-E735-800F-17E772F49C45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pic>
        <p:nvPicPr>
          <p:cNvPr id="51" name="Obrázek 50" descr="Obsah obrázku skica, design&#10;&#10;Popis byl vytvořen automaticky">
            <a:extLst>
              <a:ext uri="{FF2B5EF4-FFF2-40B4-BE49-F238E27FC236}">
                <a16:creationId xmlns:a16="http://schemas.microsoft.com/office/drawing/2014/main" id="{02B0E96D-0788-A68F-3154-1308D66B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68" b="94279" l="1581" r="99422">
                        <a14:foregroundMark x1="23940" y1="50000" x2="11411" y2="80721"/>
                        <a14:foregroundMark x1="11411" y1="80721" x2="21858" y2="31219"/>
                        <a14:foregroundMark x1="21858" y1="31219" x2="7903" y2="46517"/>
                        <a14:foregroundMark x1="7903" y1="46517" x2="8790" y2="25622"/>
                        <a14:foregroundMark x1="8790" y1="25622" x2="6284" y2="15423"/>
                        <a14:foregroundMark x1="11218" y1="68905" x2="6322" y2="56095"/>
                        <a14:foregroundMark x1="6322" y1="56095" x2="2120" y2="30348"/>
                        <a14:foregroundMark x1="2120" y1="30348" x2="1619" y2="20647"/>
                        <a14:foregroundMark x1="2930" y1="8085" x2="10293" y2="6468"/>
                        <a14:foregroundMark x1="10293" y1="6468" x2="18877" y2="15044"/>
                        <a14:foregroundMark x1="23223" y1="26297" x2="22745" y2="30970"/>
                        <a14:foregroundMark x1="25405" y1="75871" x2="42598" y2="78731"/>
                        <a14:foregroundMark x1="42598" y1="78731" x2="46800" y2="83582"/>
                        <a14:foregroundMark x1="46800" y1="83209" x2="57108" y2="85905"/>
                        <a14:foregroundMark x1="78430" y1="61003" x2="79800" y2="58209"/>
                        <a14:foregroundMark x1="68639" y1="80970" x2="72500" y2="73095"/>
                        <a14:foregroundMark x1="68203" y1="81859" x2="68639" y2="80970"/>
                        <a14:foregroundMark x1="64187" y1="90050" x2="65536" y2="87298"/>
                        <a14:foregroundMark x1="79954" y1="57711" x2="84639" y2="52948"/>
                        <a14:foregroundMark x1="87131" y1="50124" x2="91712" y2="29726"/>
                        <a14:foregroundMark x1="91326" y1="29229" x2="95108" y2="15222"/>
                        <a14:foregroundMark x1="95838" y1="13795" x2="99460" y2="13682"/>
                        <a14:foregroundMark x1="94256" y1="25871" x2="97764" y2="89677"/>
                        <a14:foregroundMark x1="97764" y1="89677" x2="97880" y2="89179"/>
                        <a14:foregroundMark x1="96646" y1="87438" x2="74865" y2="88308"/>
                        <a14:foregroundMark x1="57633" y1="98756" x2="75944" y2="94279"/>
                        <a14:foregroundMark x1="75944" y1="94279" x2="78604" y2="90547"/>
                        <a14:backgroundMark x1="51735" y1="23632" x2="51735" y2="23632"/>
                        <a14:backgroundMark x1="24480" y1="18905" x2="22860" y2="21517"/>
                        <a14:backgroundMark x1="19738" y1="15796" x2="23631" y2="26119"/>
                        <a14:backgroundMark x1="23631" y1="25871" x2="21280" y2="14801"/>
                        <a14:backgroundMark x1="21511" y1="15796" x2="23978" y2="21891"/>
                        <a14:backgroundMark x1="23130" y1="22015" x2="23400" y2="24378"/>
                        <a14:backgroundMark x1="24056" y1="25746" x2="23400" y2="25000"/>
                        <a14:backgroundMark x1="23709" y1="25498" x2="22899" y2="21891"/>
                        <a14:backgroundMark x1="22899" y1="21642" x2="23863" y2="25498"/>
                        <a14:backgroundMark x1="19121" y1="11816" x2="19699" y2="15672"/>
                        <a14:backgroundMark x1="23130" y1="26119" x2="23130" y2="26119"/>
                        <a14:backgroundMark x1="23207" y1="26990" x2="23207" y2="26990"/>
                        <a14:backgroundMark x1="23207" y1="26990" x2="23207" y2="26990"/>
                        <a14:backgroundMark x1="23207" y1="26617" x2="22976" y2="25000"/>
                        <a14:backgroundMark x1="75790" y1="67537" x2="73631" y2="66542"/>
                        <a14:backgroundMark x1="76985" y1="62687" x2="76484" y2="64428"/>
                        <a14:backgroundMark x1="76253" y1="66169" x2="76253" y2="67786"/>
                        <a14:backgroundMark x1="74827" y1="70025" x2="74827" y2="70025"/>
                        <a14:backgroundMark x1="74827" y1="70025" x2="73477" y2="69900"/>
                        <a14:backgroundMark x1="58327" y1="88682" x2="62452" y2="85697"/>
                        <a14:backgroundMark x1="61758" y1="88806" x2="62722" y2="87189"/>
                        <a14:backgroundMark x1="58712" y1="87935" x2="57517" y2="86070"/>
                        <a14:backgroundMark x1="58944" y1="86692" x2="57594" y2="85945"/>
                        <a14:backgroundMark x1="58327" y1="85945" x2="59599" y2="86070"/>
                        <a14:backgroundMark x1="57055" y1="86070" x2="57055" y2="86070"/>
                        <a14:backgroundMark x1="57055" y1="86070" x2="57594" y2="87313"/>
                        <a14:backgroundMark x1="62375" y1="88433" x2="62375" y2="89552"/>
                        <a14:backgroundMark x1="66076" y1="85572" x2="67425" y2="82463"/>
                        <a14:backgroundMark x1="68196" y1="81841" x2="67309" y2="84577"/>
                        <a14:backgroundMark x1="68157" y1="80970" x2="68157" y2="80970"/>
                        <a14:backgroundMark x1="68119" y1="82587" x2="68157" y2="79851"/>
                        <a14:backgroundMark x1="68042" y1="81343" x2="68389" y2="80224"/>
                        <a14:backgroundMark x1="65960" y1="86318" x2="65343" y2="86318"/>
                        <a14:backgroundMark x1="86584" y1="50498" x2="86430" y2="50000"/>
                        <a14:backgroundMark x1="86160" y1="49627" x2="86353" y2="54104"/>
                        <a14:backgroundMark x1="84734" y1="51617" x2="85582" y2="51741"/>
                        <a14:backgroundMark x1="86546" y1="51244" x2="86662" y2="49627"/>
                        <a14:backgroundMark x1="84657" y1="52861" x2="85466" y2="53109"/>
                        <a14:backgroundMark x1="75520" y1="66791" x2="76484" y2="64055"/>
                        <a14:backgroundMark x1="77101" y1="64428" x2="78180" y2="61070"/>
                        <a14:backgroundMark x1="73400" y1="71891" x2="72282" y2="72015"/>
                        <a14:backgroundMark x1="72783" y1="71891" x2="73824" y2="71144"/>
                        <a14:backgroundMark x1="77872" y1="62189" x2="78489" y2="60572"/>
                        <a14:backgroundMark x1="86777" y1="50124" x2="86777" y2="51368"/>
                        <a14:backgroundMark x1="95143" y1="14925" x2="95412" y2="13308"/>
                        <a14:backgroundMark x1="94757" y1="15050" x2="95914" y2="1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4183"/>
          <a:stretch/>
        </p:blipFill>
        <p:spPr>
          <a:xfrm>
            <a:off x="-4639439" y="4706793"/>
            <a:ext cx="4639439" cy="2576220"/>
          </a:xfrm>
          <a:prstGeom prst="rect">
            <a:avLst/>
          </a:prstGeom>
        </p:spPr>
      </p:pic>
      <p:pic>
        <p:nvPicPr>
          <p:cNvPr id="52" name="Obrázek 51" descr="Obsah obrázku skica, design&#10;&#10;Popis byl vytvořen automaticky">
            <a:extLst>
              <a:ext uri="{FF2B5EF4-FFF2-40B4-BE49-F238E27FC236}">
                <a16:creationId xmlns:a16="http://schemas.microsoft.com/office/drawing/2014/main" id="{BE40F1C5-D164-795E-5474-866094925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68" b="94279" l="0" r="98636">
                        <a14:foregroundMark x1="49091" y1="60945" x2="52364" y2="58209"/>
                        <a14:foregroundMark x1="26000" y1="80970" x2="35182" y2="73134"/>
                        <a14:foregroundMark x1="25000" y1="81841" x2="26000" y2="80970"/>
                        <a14:foregroundMark x1="15545" y1="90050" x2="18727" y2="87313"/>
                        <a14:foregroundMark x1="52727" y1="57711" x2="63818" y2="52985"/>
                        <a14:foregroundMark x1="69636" y1="50124" x2="80455" y2="29726"/>
                        <a14:foregroundMark x1="79545" y1="29229" x2="88455" y2="15174"/>
                        <a14:foregroundMark x1="90182" y1="13806" x2="98727" y2="13682"/>
                        <a14:foregroundMark x1="86455" y1="25871" x2="94727" y2="89677"/>
                        <a14:foregroundMark x1="94727" y1="89677" x2="95000" y2="89179"/>
                        <a14:foregroundMark x1="92091" y1="87438" x2="40727" y2="88308"/>
                        <a14:foregroundMark x1="91" y1="98756" x2="43273" y2="94279"/>
                        <a14:foregroundMark x1="43273" y1="94279" x2="49545" y2="90547"/>
                        <a14:backgroundMark x1="42909" y1="67537" x2="37818" y2="66542"/>
                        <a14:backgroundMark x1="45727" y1="62687" x2="44545" y2="64428"/>
                        <a14:backgroundMark x1="44000" y1="66169" x2="44000" y2="67786"/>
                        <a14:backgroundMark x1="40636" y1="70025" x2="40636" y2="70025"/>
                        <a14:backgroundMark x1="40636" y1="70025" x2="37455" y2="69900"/>
                        <a14:backgroundMark x1="1727" y1="88682" x2="11455" y2="85697"/>
                        <a14:backgroundMark x1="9818" y1="88806" x2="12091" y2="87189"/>
                        <a14:backgroundMark x1="0" y1="86194" x2="2545" y2="87811"/>
                        <a14:backgroundMark x1="0" y1="85945" x2="3091" y2="86567"/>
                        <a14:backgroundMark x1="1727" y1="85945" x2="4727" y2="86070"/>
                        <a14:backgroundMark x1="0" y1="87189" x2="0" y2="87189"/>
                        <a14:backgroundMark x1="11273" y1="88433" x2="11273" y2="89552"/>
                        <a14:backgroundMark x1="20000" y1="85572" x2="23182" y2="82463"/>
                        <a14:backgroundMark x1="25000" y1="81841" x2="22909" y2="84577"/>
                        <a14:backgroundMark x1="24909" y1="80970" x2="24909" y2="80970"/>
                        <a14:backgroundMark x1="24818" y1="82587" x2="24909" y2="79851"/>
                        <a14:backgroundMark x1="24636" y1="81343" x2="25455" y2="80224"/>
                        <a14:backgroundMark x1="19727" y1="86318" x2="18273" y2="86318"/>
                        <a14:backgroundMark x1="68364" y1="50498" x2="68000" y2="50000"/>
                        <a14:backgroundMark x1="67364" y1="49627" x2="67818" y2="54104"/>
                        <a14:backgroundMark x1="64000" y1="51617" x2="66000" y2="51741"/>
                        <a14:backgroundMark x1="68273" y1="51244" x2="68545" y2="49627"/>
                        <a14:backgroundMark x1="63818" y1="52861" x2="65727" y2="53109"/>
                        <a14:backgroundMark x1="42273" y1="66791" x2="44545" y2="64055"/>
                        <a14:backgroundMark x1="46000" y1="64428" x2="48545" y2="61070"/>
                        <a14:backgroundMark x1="37273" y1="71891" x2="34636" y2="72015"/>
                        <a14:backgroundMark x1="35818" y1="71891" x2="38273" y2="71144"/>
                        <a14:backgroundMark x1="47818" y1="62189" x2="49273" y2="60572"/>
                        <a14:backgroundMark x1="68818" y1="50124" x2="68818" y2="51368"/>
                        <a14:backgroundMark x1="88545" y1="14925" x2="89182" y2="13308"/>
                        <a14:backgroundMark x1="87636" y1="15050" x2="90364" y2="1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4420">
            <a:off x="11362390" y="4594003"/>
            <a:ext cx="3516549" cy="2571392"/>
          </a:xfrm>
          <a:prstGeom prst="rect">
            <a:avLst/>
          </a:prstGeom>
        </p:spPr>
      </p:pic>
      <p:pic>
        <p:nvPicPr>
          <p:cNvPr id="59" name="Obrázek 58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881FDDF8-9FB5-02B4-6FE9-C2203F4E674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770" y="6186453"/>
            <a:ext cx="845116" cy="702947"/>
          </a:xfrm>
          <a:prstGeom prst="rect">
            <a:avLst/>
          </a:prstGeom>
        </p:spPr>
      </p:pic>
      <p:pic>
        <p:nvPicPr>
          <p:cNvPr id="61" name="Obrázek 60" descr="Obsah obrázku skica, design&#10;&#10;Popis byl vytvořen automaticky">
            <a:extLst>
              <a:ext uri="{FF2B5EF4-FFF2-40B4-BE49-F238E27FC236}">
                <a16:creationId xmlns:a16="http://schemas.microsoft.com/office/drawing/2014/main" id="{BAA292CF-6BE6-679D-BE7D-C1E3BA23899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9650">
            <a:off x="-140404" y="823409"/>
            <a:ext cx="1539809" cy="1248940"/>
          </a:xfrm>
          <a:prstGeom prst="rect">
            <a:avLst/>
          </a:prstGeom>
        </p:spPr>
      </p:pic>
      <p:pic>
        <p:nvPicPr>
          <p:cNvPr id="62" name="Obrázek 61" descr="Obsah obrázku skica, design&#10;&#10;Popis byl vytvořen automaticky">
            <a:extLst>
              <a:ext uri="{FF2B5EF4-FFF2-40B4-BE49-F238E27FC236}">
                <a16:creationId xmlns:a16="http://schemas.microsoft.com/office/drawing/2014/main" id="{4B356A47-96D4-3EEB-35C0-3FAF42521D0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29252">
            <a:off x="-135097" y="5561982"/>
            <a:ext cx="1539809" cy="1248940"/>
          </a:xfrm>
          <a:prstGeom prst="rect">
            <a:avLst/>
          </a:prstGeom>
        </p:spPr>
      </p:pic>
      <p:pic>
        <p:nvPicPr>
          <p:cNvPr id="63" name="Obrázek 62" descr="Obsah obrázku skica, design&#10;&#10;Popis byl vytvořen automaticky">
            <a:extLst>
              <a:ext uri="{FF2B5EF4-FFF2-40B4-BE49-F238E27FC236}">
                <a16:creationId xmlns:a16="http://schemas.microsoft.com/office/drawing/2014/main" id="{1163B7E9-B701-15D9-83E2-ECB76DC17B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29749">
            <a:off x="10898797" y="749413"/>
            <a:ext cx="1539809" cy="12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80701" y="-4471480"/>
            <a:ext cx="13493196" cy="10119897"/>
          </a:xfrm>
          <a:prstGeom prst="rect">
            <a:avLst/>
          </a:prstGeom>
        </p:spPr>
      </p:pic>
      <p:pic>
        <p:nvPicPr>
          <p:cNvPr id="2" name="Obrázek 1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0DA0B6D3-164A-FEAE-7507-A2DFFF2B0C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57854" y="7208655"/>
            <a:ext cx="1520025" cy="1140019"/>
          </a:xfrm>
          <a:prstGeom prst="rect">
            <a:avLst/>
          </a:prstGeom>
        </p:spPr>
      </p:pic>
      <p:pic>
        <p:nvPicPr>
          <p:cNvPr id="7" name="Obrázek 6" descr="Obsah obrázku text, papír, Papírový výrobek, Tisk&#10;&#10;Popis byl vytvořen automaticky">
            <a:extLst>
              <a:ext uri="{FF2B5EF4-FFF2-40B4-BE49-F238E27FC236}">
                <a16:creationId xmlns:a16="http://schemas.microsoft.com/office/drawing/2014/main" id="{30859290-E7A4-89EE-6369-C69E015241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00416" y="7208653"/>
            <a:ext cx="1520026" cy="11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4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4577" y="-5693292"/>
            <a:ext cx="5383429" cy="4037572"/>
          </a:xfrm>
          <a:prstGeom prst="rect">
            <a:avLst/>
          </a:prstGeom>
        </p:spPr>
      </p:pic>
      <p:pic>
        <p:nvPicPr>
          <p:cNvPr id="7" name="Obrázek 6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8EFFFB19-D43B-D033-F338-58B9F8C8A8E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4497" y="838507"/>
            <a:ext cx="6879422" cy="5159567"/>
          </a:xfrm>
          <a:prstGeom prst="rect">
            <a:avLst/>
          </a:prstGeom>
        </p:spPr>
      </p:pic>
      <p:pic>
        <p:nvPicPr>
          <p:cNvPr id="14" name="Obrázek 13" descr="Obsah obrázku text, papír, Papírový výrobek, Tisk&#10;&#10;Popis byl vytvořen automaticky">
            <a:extLst>
              <a:ext uri="{FF2B5EF4-FFF2-40B4-BE49-F238E27FC236}">
                <a16:creationId xmlns:a16="http://schemas.microsoft.com/office/drawing/2014/main" id="{6EF13FAA-330A-62F1-4928-925CC7D0181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58064" y="838504"/>
            <a:ext cx="6879423" cy="5159568"/>
          </a:xfrm>
          <a:prstGeom prst="rect">
            <a:avLst/>
          </a:prstGeom>
        </p:spPr>
      </p:pic>
      <p:pic>
        <p:nvPicPr>
          <p:cNvPr id="15" name="Obrázek 14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FD39E1BA-B69D-A03F-18AF-BFD958CF969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9816" y="7351547"/>
            <a:ext cx="762991" cy="572243"/>
          </a:xfrm>
          <a:prstGeom prst="rect">
            <a:avLst/>
          </a:prstGeom>
        </p:spPr>
      </p:pic>
      <p:pic>
        <p:nvPicPr>
          <p:cNvPr id="16" name="Obrázek 15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27351A87-87FA-9218-5FB6-C20CE7182AC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2800" y="7325157"/>
            <a:ext cx="762991" cy="572243"/>
          </a:xfrm>
          <a:prstGeom prst="rect">
            <a:avLst/>
          </a:prstGeom>
        </p:spPr>
      </p:pic>
      <p:pic>
        <p:nvPicPr>
          <p:cNvPr id="17" name="Obrázek 16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E8EFBCC5-9E16-BF45-3CC0-228E71A8658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71624" y="7263902"/>
            <a:ext cx="1196777" cy="8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4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6278653D-6D28-FF9D-28F2-9B4703A4E3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16503" y="2727415"/>
            <a:ext cx="1571429" cy="1178572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3020" y="-5485201"/>
            <a:ext cx="5383429" cy="4037572"/>
          </a:xfrm>
          <a:prstGeom prst="rect">
            <a:avLst/>
          </a:prstGeom>
        </p:spPr>
      </p:pic>
      <p:pic>
        <p:nvPicPr>
          <p:cNvPr id="7" name="Obrázek 6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8EFFFB19-D43B-D033-F338-58B9F8C8A8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5796" y="-1742174"/>
            <a:ext cx="1227925" cy="920944"/>
          </a:xfrm>
          <a:prstGeom prst="rect">
            <a:avLst/>
          </a:prstGeom>
        </p:spPr>
      </p:pic>
      <p:pic>
        <p:nvPicPr>
          <p:cNvPr id="14" name="Obrázek 13" descr="Obsah obrázku text, papír, Papírový výrobek, Tisk&#10;&#10;Popis byl vytvořen automaticky">
            <a:extLst>
              <a:ext uri="{FF2B5EF4-FFF2-40B4-BE49-F238E27FC236}">
                <a16:creationId xmlns:a16="http://schemas.microsoft.com/office/drawing/2014/main" id="{6EF13FAA-330A-62F1-4928-925CC7D0181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68358" y="-1742177"/>
            <a:ext cx="1227926" cy="920945"/>
          </a:xfrm>
          <a:prstGeom prst="rect">
            <a:avLst/>
          </a:prstGeom>
        </p:spPr>
      </p:pic>
      <p:pic>
        <p:nvPicPr>
          <p:cNvPr id="10" name="Obrázek 9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6D4A158F-136A-F4C1-91FC-D415B271D4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09734" y="-2544060"/>
            <a:ext cx="13533453" cy="10150090"/>
          </a:xfrm>
          <a:prstGeom prst="rect">
            <a:avLst/>
          </a:prstGeom>
        </p:spPr>
      </p:pic>
      <p:pic>
        <p:nvPicPr>
          <p:cNvPr id="20" name="Obrázek 19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C5DC63D3-121A-7A43-81C7-9F86CC052F4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6597" y="-3451646"/>
            <a:ext cx="1268144" cy="951108"/>
          </a:xfrm>
          <a:prstGeom prst="rect">
            <a:avLst/>
          </a:prstGeom>
        </p:spPr>
      </p:pic>
      <p:pic>
        <p:nvPicPr>
          <p:cNvPr id="21" name="Obrázek 20" descr="Obsah obrázku text, papír, Papírový výrobek, Tisk&#10;&#10;Popis byl vytvořen automaticky">
            <a:extLst>
              <a:ext uri="{FF2B5EF4-FFF2-40B4-BE49-F238E27FC236}">
                <a16:creationId xmlns:a16="http://schemas.microsoft.com/office/drawing/2014/main" id="{DCF60036-91C9-DE4B-870A-E95E1EE693D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79158" y="-3451648"/>
            <a:ext cx="1268144" cy="9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7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6D4A158F-136A-F4C1-91FC-D415B271D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0747" y="2671761"/>
            <a:ext cx="1231901" cy="923926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537" y="1420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727" y="-1169234"/>
            <a:ext cx="811174" cy="608381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1775" y="-1180308"/>
            <a:ext cx="811174" cy="608381"/>
          </a:xfrm>
          <a:prstGeom prst="rect">
            <a:avLst/>
          </a:prstGeom>
        </p:spPr>
      </p:pic>
      <p:pic>
        <p:nvPicPr>
          <p:cNvPr id="4" name="Obrázek 3" descr="Obsah obrázku text, Obdélník, skica, Papírový výrobek&#10;&#10;Popis byl vytvořen automaticky">
            <a:extLst>
              <a:ext uri="{FF2B5EF4-FFF2-40B4-BE49-F238E27FC236}">
                <a16:creationId xmlns:a16="http://schemas.microsoft.com/office/drawing/2014/main" id="{31C085BE-683A-0481-8CA6-BC565F7FEF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787" y="-1357130"/>
            <a:ext cx="1282700" cy="962025"/>
          </a:xfrm>
          <a:prstGeom prst="rect">
            <a:avLst/>
          </a:prstGeom>
        </p:spPr>
      </p:pic>
      <p:pic>
        <p:nvPicPr>
          <p:cNvPr id="11" name="Obrázek 10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4E1A7E6F-DB0E-2499-6774-47286BF5D0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9139" y="-1357130"/>
            <a:ext cx="1282700" cy="962025"/>
          </a:xfrm>
          <a:prstGeom prst="rect">
            <a:avLst/>
          </a:prstGeom>
        </p:spPr>
      </p:pic>
      <p:pic>
        <p:nvPicPr>
          <p:cNvPr id="5" name="Obrázek 4" descr="Obsah obrázku text, rukopis, menu, papír&#10;&#10;Popis byl vytvořen automaticky">
            <a:extLst>
              <a:ext uri="{FF2B5EF4-FFF2-40B4-BE49-F238E27FC236}">
                <a16:creationId xmlns:a16="http://schemas.microsoft.com/office/drawing/2014/main" id="{6D017ED2-26F2-D282-48FA-2B4C0E21796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3020" y="-5485201"/>
            <a:ext cx="5383429" cy="4037572"/>
          </a:xfrm>
          <a:prstGeom prst="rect">
            <a:avLst/>
          </a:prstGeom>
        </p:spPr>
      </p:pic>
      <p:pic>
        <p:nvPicPr>
          <p:cNvPr id="7" name="Obrázek 6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8EFFFB19-D43B-D033-F338-58B9F8C8A8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5796" y="-1742174"/>
            <a:ext cx="1227925" cy="920944"/>
          </a:xfrm>
          <a:prstGeom prst="rect">
            <a:avLst/>
          </a:prstGeom>
        </p:spPr>
      </p:pic>
      <p:pic>
        <p:nvPicPr>
          <p:cNvPr id="14" name="Obrázek 13" descr="Obsah obrázku text, papír, Papírový výrobek, Tisk&#10;&#10;Popis byl vytvořen automaticky">
            <a:extLst>
              <a:ext uri="{FF2B5EF4-FFF2-40B4-BE49-F238E27FC236}">
                <a16:creationId xmlns:a16="http://schemas.microsoft.com/office/drawing/2014/main" id="{6EF13FAA-330A-62F1-4928-925CC7D0181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68358" y="-1742177"/>
            <a:ext cx="1227926" cy="920945"/>
          </a:xfrm>
          <a:prstGeom prst="rect">
            <a:avLst/>
          </a:prstGeom>
        </p:spPr>
      </p:pic>
      <p:pic>
        <p:nvPicPr>
          <p:cNvPr id="16" name="Obrázek 15" descr="Obsah obrázku text, papír, Papírový výrobek, rukopis&#10;&#10;Popis byl vytvořen automaticky">
            <a:extLst>
              <a:ext uri="{FF2B5EF4-FFF2-40B4-BE49-F238E27FC236}">
                <a16:creationId xmlns:a16="http://schemas.microsoft.com/office/drawing/2014/main" id="{6278653D-6D28-FF9D-28F2-9B4703A4E36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85690" y="2283046"/>
            <a:ext cx="13783643" cy="103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26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628EF109-1A83-89CB-4CE9-F21E590DC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BAA016-31DA-BBC2-F524-3584F8FF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22727" cy="1325563"/>
          </a:xfrm>
        </p:spPr>
        <p:txBody>
          <a:bodyPr/>
          <a:lstStyle/>
          <a:p>
            <a:pPr algn="ctr"/>
            <a:r>
              <a:rPr lang="cs-CZ" dirty="0"/>
              <a:t>POSLEDNÍ KAPKA, MISE PŘEŽITÍ (CHEMIE) – PILOTNÍ VERZE</a:t>
            </a:r>
          </a:p>
        </p:txBody>
      </p:sp>
      <p:pic>
        <p:nvPicPr>
          <p:cNvPr id="5" name="Zástupný obsah 4" descr="Obsah obrázku láhev, umělá hmota, interiér, umění&#10;&#10;Popis byl vytvořen automaticky">
            <a:extLst>
              <a:ext uri="{FF2B5EF4-FFF2-40B4-BE49-F238E27FC236}">
                <a16:creationId xmlns:a16="http://schemas.microsoft.com/office/drawing/2014/main" id="{F9457EB4-53C2-9DA0-E501-E8AD24107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119" y="2395836"/>
            <a:ext cx="4352925" cy="3264693"/>
          </a:xfrm>
        </p:spPr>
      </p:pic>
      <p:pic>
        <p:nvPicPr>
          <p:cNvPr id="7" name="Obrázek 6" descr="Obsah obrázku budova, venku, okno, obloha&#10;&#10;Popis byl vytvořen automaticky">
            <a:extLst>
              <a:ext uri="{FF2B5EF4-FFF2-40B4-BE49-F238E27FC236}">
                <a16:creationId xmlns:a16="http://schemas.microsoft.com/office/drawing/2014/main" id="{577142E8-48B3-B7FD-43A3-DBBF5618B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85452" y="2395835"/>
            <a:ext cx="4352925" cy="3264693"/>
          </a:xfrm>
          <a:prstGeom prst="rect">
            <a:avLst/>
          </a:prstGeom>
        </p:spPr>
      </p:pic>
      <p:pic>
        <p:nvPicPr>
          <p:cNvPr id="9" name="Obrázek 8" descr="Obsah obrázku interiér, zeď, dřez, osoba&#10;&#10;Popis byl vytvořen automaticky">
            <a:extLst>
              <a:ext uri="{FF2B5EF4-FFF2-40B4-BE49-F238E27FC236}">
                <a16:creationId xmlns:a16="http://schemas.microsoft.com/office/drawing/2014/main" id="{E9BA8928-F0F1-FCD6-F78B-19BA2CE71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29224" y="2246041"/>
            <a:ext cx="3154560" cy="23659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C62C22-B183-4DBB-1FFF-DE0BE4D9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09579619-0463-4E06-917F-A37F4313AF6E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31CEEE09-F9BE-F1C2-78BD-216F35F4A7F6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0" name="Dvojitá šipka 4">
              <a:extLst>
                <a:ext uri="{FF2B5EF4-FFF2-40B4-BE49-F238E27FC236}">
                  <a16:creationId xmlns:a16="http://schemas.microsoft.com/office/drawing/2014/main" id="{9B1F4276-152F-3914-2DC0-CCF0B19386F0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95DF032-76F5-5DCF-530F-F840871A2740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12" name="Dvojitá šipka 11">
              <a:extLst>
                <a:ext uri="{FF2B5EF4-FFF2-40B4-BE49-F238E27FC236}">
                  <a16:creationId xmlns:a16="http://schemas.microsoft.com/office/drawing/2014/main" id="{892B6978-CC3C-00D7-5D18-34137B06AA16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Dvojitá šipka 4">
              <a:extLst>
                <a:ext uri="{FF2B5EF4-FFF2-40B4-BE49-F238E27FC236}">
                  <a16:creationId xmlns:a16="http://schemas.microsoft.com/office/drawing/2014/main" id="{A6A17FDD-5FF3-638B-570E-586D304823E0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2475526-E875-D0B7-1B9E-656CEFE83EDC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5" name="Dvojitá šipka 14">
              <a:extLst>
                <a:ext uri="{FF2B5EF4-FFF2-40B4-BE49-F238E27FC236}">
                  <a16:creationId xmlns:a16="http://schemas.microsoft.com/office/drawing/2014/main" id="{8B4EC677-B127-786E-4ABC-7AC1BDD752A4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Dvojitá šipka 4">
              <a:extLst>
                <a:ext uri="{FF2B5EF4-FFF2-40B4-BE49-F238E27FC236}">
                  <a16:creationId xmlns:a16="http://schemas.microsoft.com/office/drawing/2014/main" id="{B3FF5843-90D9-1361-96F7-2C75BC0BD42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131E270-A0A1-6374-9431-7E8F19C6673D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8" name="Dvojitá šipka 17">
              <a:extLst>
                <a:ext uri="{FF2B5EF4-FFF2-40B4-BE49-F238E27FC236}">
                  <a16:creationId xmlns:a16="http://schemas.microsoft.com/office/drawing/2014/main" id="{04F52DE7-6DC3-07E9-2F6A-FE4BBD6D8F73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Dvojitá šipka 4">
              <a:extLst>
                <a:ext uri="{FF2B5EF4-FFF2-40B4-BE49-F238E27FC236}">
                  <a16:creationId xmlns:a16="http://schemas.microsoft.com/office/drawing/2014/main" id="{47123BDB-2679-2C23-5ABA-603AB6E9BDB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21" name="Obrázek 20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FB57F727-9F11-041A-810D-F66301167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7497" y="6005922"/>
            <a:ext cx="1309427" cy="10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8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5E0B2EA3-41D2-C84D-9AF7-6B2F045BF8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5" name="Zástupný obsah 4" descr="Obsah obrázku interiér, oblečení, zeď, osoba&#10;&#10;Popis byl vytvořen automaticky">
            <a:extLst>
              <a:ext uri="{FF2B5EF4-FFF2-40B4-BE49-F238E27FC236}">
                <a16:creationId xmlns:a16="http://schemas.microsoft.com/office/drawing/2014/main" id="{6192A120-EDB7-80D9-C32F-91A1EF90C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0568" y="2423333"/>
            <a:ext cx="4271823" cy="3203867"/>
          </a:xfrm>
        </p:spPr>
      </p:pic>
      <p:pic>
        <p:nvPicPr>
          <p:cNvPr id="7" name="Obrázek 6" descr="Obsah obrázku osoba, interiér, Lékařské vybavení, lékařský&#10;&#10;Popis byl vytvořen automaticky">
            <a:extLst>
              <a:ext uri="{FF2B5EF4-FFF2-40B4-BE49-F238E27FC236}">
                <a16:creationId xmlns:a16="http://schemas.microsoft.com/office/drawing/2014/main" id="{B484EE4B-D312-B0AC-0E4C-078D2E9D3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9579" y="2423333"/>
            <a:ext cx="4271823" cy="3203868"/>
          </a:xfrm>
          <a:prstGeom prst="rect">
            <a:avLst/>
          </a:prstGeom>
        </p:spPr>
      </p:pic>
      <p:pic>
        <p:nvPicPr>
          <p:cNvPr id="9" name="Obrázek 8" descr="Obsah obrázku interiér, Lékařské vybavení, lékařský, Zdravotnické rukavice&#10;&#10;Popis byl vytvořen automaticky">
            <a:extLst>
              <a:ext uri="{FF2B5EF4-FFF2-40B4-BE49-F238E27FC236}">
                <a16:creationId xmlns:a16="http://schemas.microsoft.com/office/drawing/2014/main" id="{9A4F39EC-71B5-45E1-4E5C-47FB5E4E97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11511" y="2210512"/>
            <a:ext cx="3282944" cy="246220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F6E87DC5-3617-5E6B-1E6F-DAA19FD653D0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6" name="Dvojitá šipka 5">
              <a:extLst>
                <a:ext uri="{FF2B5EF4-FFF2-40B4-BE49-F238E27FC236}">
                  <a16:creationId xmlns:a16="http://schemas.microsoft.com/office/drawing/2014/main" id="{23439F1D-B746-4CC6-5F5D-A74BCF7200DA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8" name="Dvojitá šipka 4">
              <a:extLst>
                <a:ext uri="{FF2B5EF4-FFF2-40B4-BE49-F238E27FC236}">
                  <a16:creationId xmlns:a16="http://schemas.microsoft.com/office/drawing/2014/main" id="{BB55C057-7DBB-27F6-B5BF-6278D329EBFD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ADD9BF8-35C3-A4EC-8600-9FCB1D61E9D9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B8D72CB9-C630-B8AB-E26B-F700E824C30E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8A90BF7F-D209-16D0-4F91-575901AC8AB2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626A118-5EE5-300F-F46F-A7D79F436284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8375D11-8D7E-7BF7-6EB5-E37609D1B3D4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8BCF22DA-467E-A42F-73AD-0E741FE7CD26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80E0B63-07C7-316F-71AA-A0749BD37C68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7" name="Dvojitá šipka 16">
              <a:extLst>
                <a:ext uri="{FF2B5EF4-FFF2-40B4-BE49-F238E27FC236}">
                  <a16:creationId xmlns:a16="http://schemas.microsoft.com/office/drawing/2014/main" id="{56DE52A5-AFE6-161E-5C85-72A972FB6CEC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Dvojitá šipka 4">
              <a:extLst>
                <a:ext uri="{FF2B5EF4-FFF2-40B4-BE49-F238E27FC236}">
                  <a16:creationId xmlns:a16="http://schemas.microsoft.com/office/drawing/2014/main" id="{422DDD21-D969-503B-FD1C-9CFF1B4C2C82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60ADCAE-5538-5D32-D7F9-2DE55830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D1F70C3-0B1E-01FB-AAC3-FEA78632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22727" cy="1325563"/>
          </a:xfrm>
        </p:spPr>
        <p:txBody>
          <a:bodyPr/>
          <a:lstStyle/>
          <a:p>
            <a:pPr algn="ctr"/>
            <a:r>
              <a:rPr lang="cs-CZ" dirty="0"/>
              <a:t>POSLEDNÍ KAPKA, MISE PŘEŽITÍ (CHEMIE) – PILOTNÍ VERZE</a:t>
            </a:r>
          </a:p>
        </p:txBody>
      </p:sp>
      <p:pic>
        <p:nvPicPr>
          <p:cNvPr id="26" name="Obrázek 25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4C27992-8A1C-80CE-491F-158512669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7497" y="6005922"/>
            <a:ext cx="1309427" cy="10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8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8CD57C7B-AB55-07AB-DA28-1CF2040173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BF7272-3785-FB81-AD5B-1F1E31AC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POSLEDNÍ KAPKA, MISE PŘEŽITÍ (PŘÍRODOPIS) – PILOTNÍ VERZE</a:t>
            </a:r>
          </a:p>
        </p:txBody>
      </p:sp>
      <p:pic>
        <p:nvPicPr>
          <p:cNvPr id="5" name="Zástupný obsah 4" descr="Obsah obrázku text, snímek obrazovky, dopis, design&#10;&#10;Popis byl vytvořen automaticky">
            <a:extLst>
              <a:ext uri="{FF2B5EF4-FFF2-40B4-BE49-F238E27FC236}">
                <a16:creationId xmlns:a16="http://schemas.microsoft.com/office/drawing/2014/main" id="{62E40B5A-6D97-B776-C20E-3B728AD98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238" y="1898363"/>
            <a:ext cx="3076636" cy="4351338"/>
          </a:xfrm>
        </p:spPr>
      </p:pic>
      <p:pic>
        <p:nvPicPr>
          <p:cNvPr id="4" name="Obrázek 3" descr="Obsah obrázku interiér, jídlo, území&#10;&#10;Popis byl vytvořen automaticky">
            <a:extLst>
              <a:ext uri="{FF2B5EF4-FFF2-40B4-BE49-F238E27FC236}">
                <a16:creationId xmlns:a16="http://schemas.microsoft.com/office/drawing/2014/main" id="{A9142C42-7973-90C4-98AA-37B20B8BC4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2123" y="2549091"/>
            <a:ext cx="4351336" cy="3049880"/>
          </a:xfrm>
          <a:prstGeom prst="rect">
            <a:avLst/>
          </a:prstGeom>
        </p:spPr>
      </p:pic>
      <p:pic>
        <p:nvPicPr>
          <p:cNvPr id="7" name="Obrázek 6" descr="Obsah obrázku území, interiér, mísa&#10;&#10;Popis byl vytvořen automaticky">
            <a:extLst>
              <a:ext uri="{FF2B5EF4-FFF2-40B4-BE49-F238E27FC236}">
                <a16:creationId xmlns:a16="http://schemas.microsoft.com/office/drawing/2014/main" id="{0801E90D-DD9C-D187-F4B0-C00CFFAD6C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43966" y="2390984"/>
            <a:ext cx="3373944" cy="2364819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4C8523E7-F629-C332-76F9-8C4645B673BF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0393AD62-3D8D-2F4F-B823-7E8281D04372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2591C844-0D8E-8DF6-66E2-D556C28084F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5F1A6D0-1EF6-7C91-245E-985DDC3CE599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CA834115-7EBB-254C-0FA0-EB8381AFC46E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9E1BBECA-4B3F-A52D-6054-9BBA5B871D43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7CD75F0-C05A-DFEA-0BFC-860F34AFCEC8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6CB14AB8-054A-F6F8-6494-E1BAA3A9CE90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C45405FA-E56A-40A0-9386-69E1F44A4E0D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B8C68749-773C-B7A1-E5F6-B9BDAEC6ED81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7" name="Dvojitá šipka 16">
              <a:extLst>
                <a:ext uri="{FF2B5EF4-FFF2-40B4-BE49-F238E27FC236}">
                  <a16:creationId xmlns:a16="http://schemas.microsoft.com/office/drawing/2014/main" id="{19DF4460-8708-D9E4-5210-525E80948197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Dvojitá šipka 4">
              <a:extLst>
                <a:ext uri="{FF2B5EF4-FFF2-40B4-BE49-F238E27FC236}">
                  <a16:creationId xmlns:a16="http://schemas.microsoft.com/office/drawing/2014/main" id="{1BFF8574-7BF8-3ACA-20DA-D2F111274BD8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092DBD35-6137-CCDE-B343-1233E87C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6B9C103A-CE05-B931-A21D-989B39986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7497" y="6005922"/>
            <a:ext cx="1309427" cy="1089149"/>
          </a:xfrm>
          <a:prstGeom prst="rect">
            <a:avLst/>
          </a:prstGeom>
        </p:spPr>
      </p:pic>
      <p:pic>
        <p:nvPicPr>
          <p:cNvPr id="23" name="Obrázek 22" descr="Obsah obrázku ilustrace, kreslené, klipart, kresba&#10;&#10;Popis byl vytvořen automaticky">
            <a:extLst>
              <a:ext uri="{FF2B5EF4-FFF2-40B4-BE49-F238E27FC236}">
                <a16:creationId xmlns:a16="http://schemas.microsoft.com/office/drawing/2014/main" id="{3D7E0F77-C9C4-CF6A-AA69-D367211C63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2235" l="9974" r="89983">
                        <a14:foregroundMark x1="27734" y1="10164" x2="38058" y2="8081"/>
                        <a14:foregroundMark x1="38058" y1="8081" x2="46194" y2="9407"/>
                        <a14:foregroundMark x1="36702" y1="6124" x2="37052" y2="3788"/>
                        <a14:foregroundMark x1="27559" y1="90530" x2="43657" y2="89331"/>
                        <a14:foregroundMark x1="43657" y1="89331" x2="70385" y2="92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37" y="8513731"/>
            <a:ext cx="940402" cy="6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5FAF3B14-F21D-6D12-1ACA-2E44B236B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EF4800-E22C-C641-B8E4-05BE006A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2" y="480576"/>
            <a:ext cx="9420922" cy="1325563"/>
          </a:xfrm>
        </p:spPr>
        <p:txBody>
          <a:bodyPr/>
          <a:lstStyle/>
          <a:p>
            <a:pPr algn="ctr"/>
            <a:r>
              <a:rPr lang="cs-CZ" dirty="0"/>
              <a:t>STANDARDIZACE DIDAKTICKÉHO TESTU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0EB4C-C8BB-E17B-83D4-C4E703926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PRE-TEST A POST-TEST</a:t>
            </a:r>
          </a:p>
          <a:p>
            <a:r>
              <a:rPr lang="cs-CZ" dirty="0"/>
              <a:t>1. rok standardizace didaktického testu</a:t>
            </a:r>
          </a:p>
          <a:p>
            <a:r>
              <a:rPr lang="cs-CZ" dirty="0"/>
              <a:t>8. třídy (53 žáků) + 9. třída (16. žáků)</a:t>
            </a:r>
          </a:p>
          <a:p>
            <a:r>
              <a:rPr lang="cs-CZ" dirty="0"/>
              <a:t>10 otázek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F9A5D17-EA9F-5644-DEAD-A43D41AF7BDA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6" name="Dvojitá šipka 5">
              <a:extLst>
                <a:ext uri="{FF2B5EF4-FFF2-40B4-BE49-F238E27FC236}">
                  <a16:creationId xmlns:a16="http://schemas.microsoft.com/office/drawing/2014/main" id="{09AC3F9E-E984-8CA4-28DD-A03007DADC65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7" name="Dvojitá šipka 4">
              <a:extLst>
                <a:ext uri="{FF2B5EF4-FFF2-40B4-BE49-F238E27FC236}">
                  <a16:creationId xmlns:a16="http://schemas.microsoft.com/office/drawing/2014/main" id="{168AFCB8-7DE9-FE0E-7A69-59CD07A609E0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FF2E758C-0EFE-9760-41F8-4AB916FC7FB0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9" name="Dvojitá šipka 8">
              <a:extLst>
                <a:ext uri="{FF2B5EF4-FFF2-40B4-BE49-F238E27FC236}">
                  <a16:creationId xmlns:a16="http://schemas.microsoft.com/office/drawing/2014/main" id="{ACDEB15C-E078-1D18-ED57-CA6C291A571F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Dvojitá šipka 4">
              <a:extLst>
                <a:ext uri="{FF2B5EF4-FFF2-40B4-BE49-F238E27FC236}">
                  <a16:creationId xmlns:a16="http://schemas.microsoft.com/office/drawing/2014/main" id="{21F133F3-175F-403E-BEC3-7CA42C1D9E0F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7895D25-C64B-4EC7-D35B-9A6997828B3B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2" name="Dvojitá šipka 11">
              <a:extLst>
                <a:ext uri="{FF2B5EF4-FFF2-40B4-BE49-F238E27FC236}">
                  <a16:creationId xmlns:a16="http://schemas.microsoft.com/office/drawing/2014/main" id="{0890F64C-387C-528A-24A9-5E9DA07256E5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Dvojitá šipka 4">
              <a:extLst>
                <a:ext uri="{FF2B5EF4-FFF2-40B4-BE49-F238E27FC236}">
                  <a16:creationId xmlns:a16="http://schemas.microsoft.com/office/drawing/2014/main" id="{FCD7B480-22EF-F96D-B108-9B1548CE9C68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CF8D6BB-BB3C-C48E-AEF5-2C78FA7367DE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5" name="Dvojitá šipka 14">
              <a:extLst>
                <a:ext uri="{FF2B5EF4-FFF2-40B4-BE49-F238E27FC236}">
                  <a16:creationId xmlns:a16="http://schemas.microsoft.com/office/drawing/2014/main" id="{948BD58C-40FB-8CD8-CA5F-A3CBDF990FF3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Dvojitá šipka 4">
              <a:extLst>
                <a:ext uri="{FF2B5EF4-FFF2-40B4-BE49-F238E27FC236}">
                  <a16:creationId xmlns:a16="http://schemas.microsoft.com/office/drawing/2014/main" id="{FB957405-3C5E-6FF4-426F-05821B71C2E2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82D54DF6-0BF6-5CDE-BB9C-28193726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 descr="Obsah obrázku ilustrace, kreslené, klipart, kresba&#10;&#10;Popis byl vytvořen automaticky">
            <a:extLst>
              <a:ext uri="{FF2B5EF4-FFF2-40B4-BE49-F238E27FC236}">
                <a16:creationId xmlns:a16="http://schemas.microsoft.com/office/drawing/2014/main" id="{B7EDFCCA-B4D2-2130-A7C5-25A99E3E3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2235" l="9974" r="89983">
                        <a14:foregroundMark x1="27734" y1="10164" x2="38058" y2="8081"/>
                        <a14:foregroundMark x1="38058" y1="8081" x2="46194" y2="9407"/>
                        <a14:foregroundMark x1="36702" y1="6124" x2="37052" y2="3788"/>
                        <a14:foregroundMark x1="27559" y1="90530" x2="43657" y2="89331"/>
                        <a14:foregroundMark x1="43657" y1="89331" x2="70385" y2="92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77" y="4571788"/>
            <a:ext cx="3530720" cy="2446483"/>
          </a:xfrm>
          <a:prstGeom prst="rect">
            <a:avLst/>
          </a:prstGeom>
        </p:spPr>
      </p:pic>
      <p:pic>
        <p:nvPicPr>
          <p:cNvPr id="21" name="Obrázek 20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BA07F725-38F7-018A-242F-F035C4E79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3474">
            <a:off x="9330951" y="5865223"/>
            <a:ext cx="1641738" cy="13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03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7497" y="6005922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656874"/>
              </p:ext>
            </p:extLst>
          </p:nvPr>
        </p:nvGraphicFramePr>
        <p:xfrm>
          <a:off x="-22301" y="7251100"/>
          <a:ext cx="11631656" cy="5493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3966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258174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3467100" y="-443476"/>
            <a:ext cx="101600" cy="23429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8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E31812D1-9259-5AC1-8E21-4A47D4BE27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9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021659-6740-8112-DA34-9461601E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 LITERÁRNÍ REŠERŠE</a:t>
            </a:r>
          </a:p>
        </p:txBody>
      </p:sp>
      <p:graphicFrame>
        <p:nvGraphicFramePr>
          <p:cNvPr id="56" name="Zástupný obsah 55">
            <a:extLst>
              <a:ext uri="{FF2B5EF4-FFF2-40B4-BE49-F238E27FC236}">
                <a16:creationId xmlns:a16="http://schemas.microsoft.com/office/drawing/2014/main" id="{810E2194-CB6E-61B0-2C6C-350B30752C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799799"/>
              </p:ext>
            </p:extLst>
          </p:nvPr>
        </p:nvGraphicFramePr>
        <p:xfrm>
          <a:off x="1181100" y="1825625"/>
          <a:ext cx="10172700" cy="355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Dvojitá šipka 4">
            <a:extLst>
              <a:ext uri="{FF2B5EF4-FFF2-40B4-BE49-F238E27FC236}">
                <a16:creationId xmlns:a16="http://schemas.microsoft.com/office/drawing/2014/main" id="{1ADFF110-CF31-AA10-6FDB-246D57E69BB0}"/>
              </a:ext>
            </a:extLst>
          </p:cNvPr>
          <p:cNvSpPr txBox="1"/>
          <p:nvPr/>
        </p:nvSpPr>
        <p:spPr>
          <a:xfrm>
            <a:off x="8625275" y="5555389"/>
            <a:ext cx="1870071" cy="918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009" tIns="22670" rIns="22670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700" kern="1200" dirty="0"/>
              <a:t>VÝSLEDKY LITERÁNÍ REŠERŠE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6517D090-68D1-BC15-79DD-CB72BCDE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Skupina 41">
            <a:extLst>
              <a:ext uri="{FF2B5EF4-FFF2-40B4-BE49-F238E27FC236}">
                <a16:creationId xmlns:a16="http://schemas.microsoft.com/office/drawing/2014/main" id="{58F2E809-EAB9-52CC-20A0-6A4455AE3DE7}"/>
              </a:ext>
            </a:extLst>
          </p:cNvPr>
          <p:cNvGrpSpPr/>
          <p:nvPr/>
        </p:nvGrpSpPr>
        <p:grpSpPr>
          <a:xfrm>
            <a:off x="9162848" y="5555389"/>
            <a:ext cx="2788071" cy="956972"/>
            <a:chOff x="3152056" y="22997"/>
            <a:chExt cx="2788071" cy="956972"/>
          </a:xfrm>
        </p:grpSpPr>
        <p:sp>
          <p:nvSpPr>
            <p:cNvPr id="43" name="Dvojitá šipka 42">
              <a:extLst>
                <a:ext uri="{FF2B5EF4-FFF2-40B4-BE49-F238E27FC236}">
                  <a16:creationId xmlns:a16="http://schemas.microsoft.com/office/drawing/2014/main" id="{7669920E-2095-8641-AA2F-4BC57CA2205F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Dvojitá šipka 4">
              <a:extLst>
                <a:ext uri="{FF2B5EF4-FFF2-40B4-BE49-F238E27FC236}">
                  <a16:creationId xmlns:a16="http://schemas.microsoft.com/office/drawing/2014/main" id="{C58D114C-D252-26A2-A079-E9E05F42CC1C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DED10832-7993-06BE-4F43-4D0CC414199D}"/>
              </a:ext>
            </a:extLst>
          </p:cNvPr>
          <p:cNvGrpSpPr/>
          <p:nvPr/>
        </p:nvGrpSpPr>
        <p:grpSpPr>
          <a:xfrm>
            <a:off x="8877561" y="5565132"/>
            <a:ext cx="2788071" cy="918000"/>
            <a:chOff x="-1693852" y="1909413"/>
            <a:chExt cx="2788071" cy="918000"/>
          </a:xfrm>
        </p:grpSpPr>
        <p:sp>
          <p:nvSpPr>
            <p:cNvPr id="46" name="Dvojitá šipka 45">
              <a:extLst>
                <a:ext uri="{FF2B5EF4-FFF2-40B4-BE49-F238E27FC236}">
                  <a16:creationId xmlns:a16="http://schemas.microsoft.com/office/drawing/2014/main" id="{BE0E84E6-8162-FDD8-2311-2A25091EAD99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Dvojitá šipka 4">
              <a:extLst>
                <a:ext uri="{FF2B5EF4-FFF2-40B4-BE49-F238E27FC236}">
                  <a16:creationId xmlns:a16="http://schemas.microsoft.com/office/drawing/2014/main" id="{76263D2B-57E3-CCFC-DCD6-C1DDB0C0C5DF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44326839-63CE-AB4F-4236-CDE38ADB9A4A}"/>
              </a:ext>
            </a:extLst>
          </p:cNvPr>
          <p:cNvGrpSpPr/>
          <p:nvPr/>
        </p:nvGrpSpPr>
        <p:grpSpPr>
          <a:xfrm>
            <a:off x="8575420" y="5565132"/>
            <a:ext cx="2788071" cy="918000"/>
            <a:chOff x="4911774" y="-235396"/>
            <a:chExt cx="2788071" cy="918000"/>
          </a:xfrm>
        </p:grpSpPr>
        <p:sp>
          <p:nvSpPr>
            <p:cNvPr id="49" name="Dvojitá šipka 48">
              <a:extLst>
                <a:ext uri="{FF2B5EF4-FFF2-40B4-BE49-F238E27FC236}">
                  <a16:creationId xmlns:a16="http://schemas.microsoft.com/office/drawing/2014/main" id="{9F647306-BEAC-7983-03E7-4533D0CF1892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50" name="Dvojitá šipka 4">
              <a:extLst>
                <a:ext uri="{FF2B5EF4-FFF2-40B4-BE49-F238E27FC236}">
                  <a16:creationId xmlns:a16="http://schemas.microsoft.com/office/drawing/2014/main" id="{A8EEDD94-AC5F-A643-045E-0676DBD40DC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10453293-65B6-B07F-C008-3607A95D9BCF}"/>
              </a:ext>
            </a:extLst>
          </p:cNvPr>
          <p:cNvGrpSpPr/>
          <p:nvPr/>
        </p:nvGrpSpPr>
        <p:grpSpPr>
          <a:xfrm>
            <a:off x="8225751" y="5550518"/>
            <a:ext cx="2788071" cy="918000"/>
            <a:chOff x="0" y="0"/>
            <a:chExt cx="2788071" cy="918000"/>
          </a:xfrm>
        </p:grpSpPr>
        <p:sp>
          <p:nvSpPr>
            <p:cNvPr id="52" name="Dvojitá šipka 51">
              <a:extLst>
                <a:ext uri="{FF2B5EF4-FFF2-40B4-BE49-F238E27FC236}">
                  <a16:creationId xmlns:a16="http://schemas.microsoft.com/office/drawing/2014/main" id="{EC7B2588-510C-0569-E1DF-A49BAB69F8ED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Dvojitá šipka 4">
              <a:extLst>
                <a:ext uri="{FF2B5EF4-FFF2-40B4-BE49-F238E27FC236}">
                  <a16:creationId xmlns:a16="http://schemas.microsoft.com/office/drawing/2014/main" id="{1182D481-4CE2-C3E7-4981-B5993882E68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pic>
        <p:nvPicPr>
          <p:cNvPr id="55" name="Obrázek 54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28426BFB-6FB6-51DB-5DC1-37A4CD1BEF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774" y="6604066"/>
            <a:ext cx="845116" cy="702947"/>
          </a:xfrm>
          <a:prstGeom prst="rect">
            <a:avLst/>
          </a:prstGeom>
        </p:spPr>
      </p:pic>
      <p:pic>
        <p:nvPicPr>
          <p:cNvPr id="58" name="Obrázek 57" descr="Obsah obrázku skica, design&#10;&#10;Popis byl vytvořen automaticky">
            <a:extLst>
              <a:ext uri="{FF2B5EF4-FFF2-40B4-BE49-F238E27FC236}">
                <a16:creationId xmlns:a16="http://schemas.microsoft.com/office/drawing/2014/main" id="{9653CEB2-894A-2D4E-2408-A142C9C73C7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29252">
            <a:off x="334265" y="4890289"/>
            <a:ext cx="1104075" cy="89551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BEE6-866A-E197-CA5A-761C2F4B210E}"/>
              </a:ext>
            </a:extLst>
          </p:cNvPr>
          <p:cNvSpPr txBox="1"/>
          <p:nvPr/>
        </p:nvSpPr>
        <p:spPr>
          <a:xfrm>
            <a:off x="102807" y="5752536"/>
            <a:ext cx="831235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cs-CZ" sz="1100" b="0" i="0" dirty="0">
                <a:solidFill>
                  <a:srgbClr val="333333"/>
                </a:solidFill>
                <a:effectLst/>
              </a:rPr>
              <a:t>Čapek, R., Moderní didaktika, Grada, Praha, 2020</a:t>
            </a:r>
            <a:br>
              <a:rPr lang="cs-CZ" sz="1100" b="0" i="0" dirty="0">
                <a:solidFill>
                  <a:srgbClr val="333333"/>
                </a:solidFill>
                <a:effectLst/>
              </a:rPr>
            </a:br>
            <a:r>
              <a:rPr lang="cs-CZ" sz="1100" dirty="0">
                <a:solidFill>
                  <a:srgbClr val="333333"/>
                </a:solidFill>
              </a:rPr>
              <a:t>Learning </a:t>
            </a:r>
            <a:r>
              <a:rPr lang="cs-CZ" sz="1100" dirty="0" err="1">
                <a:solidFill>
                  <a:srgbClr val="333333"/>
                </a:solidFill>
              </a:rPr>
              <a:t>assessment</a:t>
            </a:r>
            <a:r>
              <a:rPr lang="cs-CZ" sz="1100" dirty="0">
                <a:solidFill>
                  <a:srgbClr val="333333"/>
                </a:solidFill>
              </a:rPr>
              <a:t> </a:t>
            </a:r>
            <a:r>
              <a:rPr lang="cs-CZ" sz="1100" dirty="0" err="1">
                <a:solidFill>
                  <a:srgbClr val="333333"/>
                </a:solidFill>
              </a:rPr>
              <a:t>techniques</a:t>
            </a:r>
            <a:r>
              <a:rPr lang="cs-CZ" sz="1100" dirty="0">
                <a:solidFill>
                  <a:srgbClr val="333333"/>
                </a:solidFill>
              </a:rPr>
              <a:t>, </a:t>
            </a:r>
            <a:r>
              <a:rPr lang="cs-CZ" sz="1100" dirty="0" err="1">
                <a:solidFill>
                  <a:srgbClr val="333333"/>
                </a:solidFill>
              </a:rPr>
              <a:t>Barkley</a:t>
            </a:r>
            <a:r>
              <a:rPr lang="cs-CZ" sz="1100" dirty="0">
                <a:solidFill>
                  <a:srgbClr val="333333"/>
                </a:solidFill>
              </a:rPr>
              <a:t>, Major, </a:t>
            </a:r>
            <a:r>
              <a:rPr lang="cs-CZ" sz="1100" dirty="0" err="1">
                <a:solidFill>
                  <a:srgbClr val="333333"/>
                </a:solidFill>
              </a:rPr>
              <a:t>Jossey</a:t>
            </a:r>
            <a:r>
              <a:rPr lang="cs-CZ" sz="1100" dirty="0">
                <a:solidFill>
                  <a:srgbClr val="333333"/>
                </a:solidFill>
              </a:rPr>
              <a:t>-bass, ISBN 978-11-1905-089-6</a:t>
            </a:r>
            <a:br>
              <a:rPr lang="cs-CZ" sz="1100" dirty="0">
                <a:solidFill>
                  <a:srgbClr val="333333"/>
                </a:solidFill>
              </a:rPr>
            </a:br>
            <a:r>
              <a:rPr lang="cs-CZ" sz="1100" b="0" i="0" dirty="0">
                <a:solidFill>
                  <a:srgbClr val="333333"/>
                </a:solidFill>
                <a:effectLst/>
              </a:rPr>
              <a:t>Kurikulum </a:t>
            </a:r>
            <a:r>
              <a:rPr lang="cs-CZ" sz="1100" dirty="0">
                <a:solidFill>
                  <a:srgbClr val="333333"/>
                </a:solidFill>
              </a:rPr>
              <a:t>školního vzdělávání, zahraniční reformy v 21. století, Dvořák, Holec, Dvořáková, ISBN 978-80-7603-017-6</a:t>
            </a:r>
            <a:br>
              <a:rPr lang="cs-CZ" sz="1100" dirty="0">
                <a:solidFill>
                  <a:srgbClr val="333333"/>
                </a:solidFill>
              </a:rPr>
            </a:br>
            <a:r>
              <a:rPr lang="cs-CZ" sz="1100" b="0" i="0" dirty="0">
                <a:solidFill>
                  <a:srgbClr val="333333"/>
                </a:solidFill>
                <a:effectLst/>
              </a:rPr>
              <a:t>Česká školní inspekce, Mezinárodní šetření PISA 2015, Blažek, Příhodová</a:t>
            </a:r>
            <a:br>
              <a:rPr lang="cs-CZ" sz="1100" dirty="0">
                <a:solidFill>
                  <a:srgbClr val="333333"/>
                </a:solidFill>
              </a:rPr>
            </a:br>
            <a:r>
              <a:rPr lang="cs-CZ" sz="1100" dirty="0">
                <a:solidFill>
                  <a:srgbClr val="333333"/>
                </a:solidFill>
              </a:rPr>
              <a:t>A další…</a:t>
            </a:r>
            <a:endParaRPr lang="cs-CZ" sz="11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5" name="Obrázek 4" descr="Obsah obrázku skica, design&#10;&#10;Popis byl vytvořen automaticky">
            <a:extLst>
              <a:ext uri="{FF2B5EF4-FFF2-40B4-BE49-F238E27FC236}">
                <a16:creationId xmlns:a16="http://schemas.microsoft.com/office/drawing/2014/main" id="{03D5EA7B-6750-00B8-D93C-3A5FAB64BB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8403">
            <a:off x="286162" y="1131723"/>
            <a:ext cx="1104075" cy="895516"/>
          </a:xfrm>
          <a:prstGeom prst="rect">
            <a:avLst/>
          </a:prstGeom>
        </p:spPr>
      </p:pic>
      <p:pic>
        <p:nvPicPr>
          <p:cNvPr id="6" name="Obrázek 5" descr="Obsah obrázku skica, design&#10;&#10;Popis byl vytvořen automaticky">
            <a:extLst>
              <a:ext uri="{FF2B5EF4-FFF2-40B4-BE49-F238E27FC236}">
                <a16:creationId xmlns:a16="http://schemas.microsoft.com/office/drawing/2014/main" id="{4AD76DC8-9A30-541F-45FA-A2FE281DD6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00275" y="1077240"/>
            <a:ext cx="1104075" cy="8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27A68607-B01E-5094-2059-65B917481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437" y="2511495"/>
            <a:ext cx="448738" cy="142805"/>
          </a:xfrm>
          <a:prstGeom prst="rect">
            <a:avLst/>
          </a:prstGeom>
        </p:spPr>
      </p:pic>
      <p:pic>
        <p:nvPicPr>
          <p:cNvPr id="23" name="Obrázek 22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F0405216-8E51-0CF7-0469-9F5C854B3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17" y="2997200"/>
            <a:ext cx="359166" cy="114300"/>
          </a:xfrm>
          <a:prstGeom prst="rect">
            <a:avLst/>
          </a:prstGeom>
        </p:spPr>
      </p:pic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066210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3289300" y="1765300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46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1A928A-1DC1-FB5C-8735-5B4E3C4AE9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150" y="2489200"/>
            <a:ext cx="288685" cy="127000"/>
          </a:xfrm>
          <a:prstGeom prst="rect">
            <a:avLst/>
          </a:prstGeom>
        </p:spPr>
      </p:pic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268501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3289300" y="1765300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F0405216-8E51-0CF7-0469-9F5C854B3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337" y="1508195"/>
            <a:ext cx="10138999" cy="32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9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717CDF68-86CB-FB87-230A-289067D06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96" y="2387654"/>
            <a:ext cx="281504" cy="123841"/>
          </a:xfrm>
          <a:prstGeom prst="rect">
            <a:avLst/>
          </a:prstGeom>
        </p:spPr>
      </p:pic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75013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4178300" y="1508195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165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027741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4178300" y="1508195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2982CC-BE6F-4738-8ABB-D1CB61C31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951" y="1384354"/>
            <a:ext cx="8083054" cy="35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044BD9EC-0A6F-BFA3-C7A6-285255F9E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65" y="2614674"/>
            <a:ext cx="250135" cy="1143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17CDF68-86CB-FB87-230A-289067D06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96" y="2387654"/>
            <a:ext cx="281504" cy="123841"/>
          </a:xfrm>
          <a:prstGeom prst="rect">
            <a:avLst/>
          </a:prstGeom>
        </p:spPr>
      </p:pic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003850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7734300" y="246570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106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717CDF68-86CB-FB87-230A-289067D06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96" y="2387654"/>
            <a:ext cx="281504" cy="123841"/>
          </a:xfrm>
          <a:prstGeom prst="rect">
            <a:avLst/>
          </a:prstGeom>
        </p:spPr>
      </p:pic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967F6118-8BA3-4E29-125C-6DA7883EE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1095574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CE57C2-2948-998C-2124-EE39FF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75" y="-12908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STATISTICKÉ ZPRACOVÁNÍ DAT</a:t>
            </a:r>
            <a:br>
              <a:rPr lang="cs-CZ" dirty="0"/>
            </a:br>
            <a:r>
              <a:rPr lang="cs-CZ" dirty="0"/>
              <a:t>CHEMIE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05F19C6-E95F-2B22-CA69-64A835248394}"/>
              </a:ext>
            </a:extLst>
          </p:cNvPr>
          <p:cNvGrpSpPr/>
          <p:nvPr/>
        </p:nvGrpSpPr>
        <p:grpSpPr>
          <a:xfrm>
            <a:off x="9168574" y="7165406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D70EE503-7C0C-872F-FC00-5D692CD402F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003D53EE-31E2-99D8-C096-11F9E37CF8E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174AFA-9905-7F22-ABD8-CF13A1670A4C}"/>
              </a:ext>
            </a:extLst>
          </p:cNvPr>
          <p:cNvGrpSpPr/>
          <p:nvPr/>
        </p:nvGrpSpPr>
        <p:grpSpPr>
          <a:xfrm>
            <a:off x="8845265" y="7184892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F63972D-1FEE-6569-3DE8-41B7C83034D8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80C145E7-D58B-0DB7-8BD2-EDF56F3DFE54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61C37DA-298E-34D6-5A00-4957E2D2F14C}"/>
              </a:ext>
            </a:extLst>
          </p:cNvPr>
          <p:cNvGrpSpPr/>
          <p:nvPr/>
        </p:nvGrpSpPr>
        <p:grpSpPr>
          <a:xfrm>
            <a:off x="8561288" y="7184892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3D0457FC-9AC8-3F70-BC5B-B917768E817B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F68006C9-30ED-4817-0001-B41B914BA834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6221393-193A-D658-46FE-B3E871B90CD1}"/>
              </a:ext>
            </a:extLst>
          </p:cNvPr>
          <p:cNvGrpSpPr/>
          <p:nvPr/>
        </p:nvGrpSpPr>
        <p:grpSpPr>
          <a:xfrm>
            <a:off x="8233537" y="7189045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03BCDBB0-844E-8464-0974-C736B4F4588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13E62983-D304-266C-289C-6820FC0F3A3D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855A14E-0945-9C96-4A18-C672CFC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191" y="-1329866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38AF169-5F3F-9FE5-A29B-ED79D9540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380" y="7165406"/>
            <a:ext cx="1309427" cy="1089149"/>
          </a:xfrm>
          <a:prstGeom prst="rect">
            <a:avLst/>
          </a:prstGeom>
        </p:spPr>
      </p:pic>
      <p:graphicFrame>
        <p:nvGraphicFramePr>
          <p:cNvPr id="19" name="Chart 5">
            <a:extLst>
              <a:ext uri="{FF2B5EF4-FFF2-40B4-BE49-F238E27FC236}">
                <a16:creationId xmlns:a16="http://schemas.microsoft.com/office/drawing/2014/main" id="{D5C1719D-9286-0A50-84CA-83D2B3E8E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856878"/>
              </p:ext>
            </p:extLst>
          </p:nvPr>
        </p:nvGraphicFramePr>
        <p:xfrm>
          <a:off x="0" y="377952"/>
          <a:ext cx="12192000" cy="625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Šipka dolů 20">
            <a:extLst>
              <a:ext uri="{FF2B5EF4-FFF2-40B4-BE49-F238E27FC236}">
                <a16:creationId xmlns:a16="http://schemas.microsoft.com/office/drawing/2014/main" id="{2F862D46-8B9C-F3A0-82C6-5928A14F8B3B}"/>
              </a:ext>
            </a:extLst>
          </p:cNvPr>
          <p:cNvSpPr/>
          <p:nvPr/>
        </p:nvSpPr>
        <p:spPr>
          <a:xfrm>
            <a:off x="7734300" y="246570"/>
            <a:ext cx="6604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243B6A4C-8821-3499-058A-4F6BC8871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600" y="1676400"/>
            <a:ext cx="7670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1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455E1975-B6A1-7999-F7E8-CBE04EAA7E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5C8A46-1EBB-F2AB-DB8A-D9FB123A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53" y="390152"/>
            <a:ext cx="9409771" cy="1325563"/>
          </a:xfrm>
        </p:spPr>
        <p:txBody>
          <a:bodyPr/>
          <a:lstStyle/>
          <a:p>
            <a:pPr algn="ctr"/>
            <a:r>
              <a:rPr lang="cs-CZ" dirty="0"/>
              <a:t>OVĚŘOVÁNÍ A ROZVOJ PŘÍRODOVĚDNÉ GRAMOTNOSTI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AC4FCCC-A603-8739-3F34-D9BA55B268E4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016F2E62-3943-D1CB-3674-2C9BC5D8B29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FE61114F-3E30-7E5F-4DAC-03E42573273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F74574F-7F03-04B7-137F-5C2EE104682C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E9F7FC3-93B5-E796-C6EB-346AE3F701FF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903F3DF6-614E-75FC-0631-50A3353BDF8D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3E3BBC9-B547-E805-4959-F2902C1029AC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6280C788-8066-4B8E-6D7D-C78EF0E8D8C7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79EA6FE3-A68A-0C1E-F22F-C924E503C6C0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F5463AD-9F98-3897-9E72-3281DCF2B63A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48AEA180-509F-C7F7-7466-7BB846CB114D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D13B3EA3-7B8D-562F-8DFA-B1D7769D0241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8F08EE6-E3E8-5B8C-5A18-816A789E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Chart 10">
            <a:extLst>
              <a:ext uri="{FF2B5EF4-FFF2-40B4-BE49-F238E27FC236}">
                <a16:creationId xmlns:a16="http://schemas.microsoft.com/office/drawing/2014/main" id="{45E0305B-3A41-A8B1-81AF-754183AAB5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804135"/>
              </p:ext>
            </p:extLst>
          </p:nvPr>
        </p:nvGraphicFramePr>
        <p:xfrm>
          <a:off x="-154230" y="1456858"/>
          <a:ext cx="8974766" cy="4411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1">
            <a:extLst>
              <a:ext uri="{FF2B5EF4-FFF2-40B4-BE49-F238E27FC236}">
                <a16:creationId xmlns:a16="http://schemas.microsoft.com/office/drawing/2014/main" id="{F29A0122-181A-B773-9F3C-6D695DB15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414967"/>
              </p:ext>
            </p:extLst>
          </p:nvPr>
        </p:nvGraphicFramePr>
        <p:xfrm>
          <a:off x="5983188" y="1447095"/>
          <a:ext cx="5675385" cy="4431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806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455E1975-B6A1-7999-F7E8-CBE04EAA7E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5C8A46-1EBB-F2AB-DB8A-D9FB123A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89" y="342874"/>
            <a:ext cx="9409771" cy="1325563"/>
          </a:xfrm>
        </p:spPr>
        <p:txBody>
          <a:bodyPr/>
          <a:lstStyle/>
          <a:p>
            <a:pPr algn="ctr"/>
            <a:r>
              <a:rPr lang="cs-CZ" dirty="0"/>
              <a:t>OTÁZKA?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AC4FCCC-A603-8739-3F34-D9BA55B268E4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016F2E62-3943-D1CB-3674-2C9BC5D8B29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FE61114F-3E30-7E5F-4DAC-03E42573273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F74574F-7F03-04B7-137F-5C2EE104682C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E9F7FC3-93B5-E796-C6EB-346AE3F701FF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903F3DF6-614E-75FC-0631-50A3353BDF8D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3E3BBC9-B547-E805-4959-F2902C1029AC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6280C788-8066-4B8E-6D7D-C78EF0E8D8C7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79EA6FE3-A68A-0C1E-F22F-C924E503C6C0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F5463AD-9F98-3897-9E72-3281DCF2B63A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48AEA180-509F-C7F7-7466-7BB846CB114D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D13B3EA3-7B8D-562F-8DFA-B1D7769D0241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8F08EE6-E3E8-5B8C-5A18-816A789E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47329821-ABDA-4F9E-3573-482971F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39" y="1715715"/>
            <a:ext cx="6077561" cy="4519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🟠 Ověřování a rozvoj přírodovědné      gramotnosti pomocí pracovního listu s předem stanovenými kritérii:</a:t>
            </a:r>
          </a:p>
          <a:p>
            <a:pPr lvl="1" algn="just"/>
            <a:r>
              <a:rPr lang="cs-CZ" dirty="0"/>
              <a:t>tvorbu hypotéz</a:t>
            </a:r>
          </a:p>
          <a:p>
            <a:pPr lvl="1" algn="just"/>
            <a:r>
              <a:rPr lang="cs-CZ" dirty="0"/>
              <a:t>vědeckou interpretaci dat</a:t>
            </a:r>
          </a:p>
          <a:p>
            <a:pPr lvl="1" algn="just"/>
            <a:r>
              <a:rPr lang="cs-CZ" dirty="0"/>
              <a:t>vysvětlování přírodních jevů</a:t>
            </a:r>
          </a:p>
          <a:p>
            <a:pPr lvl="1" algn="just"/>
            <a:r>
              <a:rPr lang="cs-CZ" dirty="0"/>
              <a:t>řešení praktických problémů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🟠 Slepý vzorek - rozšířené pracovní listy		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787B2B1-1F70-1036-B52B-3F6A50D447AF}"/>
              </a:ext>
            </a:extLst>
          </p:cNvPr>
          <p:cNvCxnSpPr/>
          <p:nvPr/>
        </p:nvCxnSpPr>
        <p:spPr>
          <a:xfrm>
            <a:off x="6883400" y="1549400"/>
            <a:ext cx="0" cy="45593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07F4811A-78B3-AD0C-B669-6629F6169AAD}"/>
              </a:ext>
            </a:extLst>
          </p:cNvPr>
          <p:cNvSpPr txBox="1">
            <a:spLocks/>
          </p:cNvSpPr>
          <p:nvPr/>
        </p:nvSpPr>
        <p:spPr>
          <a:xfrm>
            <a:off x="7100761" y="3037151"/>
            <a:ext cx="4873878" cy="1173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dirty="0"/>
              <a:t>🟠 Standardizovaný didaktický </a:t>
            </a:r>
            <a:r>
              <a:rPr lang="cs-CZ" dirty="0" err="1"/>
              <a:t>pre</a:t>
            </a:r>
            <a:r>
              <a:rPr lang="cs-CZ" dirty="0"/>
              <a:t>-test a post-test		</a:t>
            </a:r>
          </a:p>
        </p:txBody>
      </p:sp>
      <p:sp>
        <p:nvSpPr>
          <p:cNvPr id="20" name="Šipka dolů 19">
            <a:extLst>
              <a:ext uri="{FF2B5EF4-FFF2-40B4-BE49-F238E27FC236}">
                <a16:creationId xmlns:a16="http://schemas.microsoft.com/office/drawing/2014/main" id="{16FEB4F5-DC49-D6BC-9D6D-FD3CE7F88121}"/>
              </a:ext>
            </a:extLst>
          </p:cNvPr>
          <p:cNvSpPr/>
          <p:nvPr/>
        </p:nvSpPr>
        <p:spPr>
          <a:xfrm rot="2535796">
            <a:off x="6395559" y="1308100"/>
            <a:ext cx="454441" cy="4825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53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455E1975-B6A1-7999-F7E8-CBE04EAA7E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AC4FCCC-A603-8739-3F34-D9BA55B268E4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016F2E62-3943-D1CB-3674-2C9BC5D8B290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Dvojitá šipka 4">
              <a:extLst>
                <a:ext uri="{FF2B5EF4-FFF2-40B4-BE49-F238E27FC236}">
                  <a16:creationId xmlns:a16="http://schemas.microsoft.com/office/drawing/2014/main" id="{FE61114F-3E30-7E5F-4DAC-03E425732732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F74574F-7F03-04B7-137F-5C2EE104682C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8" name="Dvojitá šipka 7">
              <a:extLst>
                <a:ext uri="{FF2B5EF4-FFF2-40B4-BE49-F238E27FC236}">
                  <a16:creationId xmlns:a16="http://schemas.microsoft.com/office/drawing/2014/main" id="{2E9F7FC3-93B5-E796-C6EB-346AE3F701FF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Dvojitá šipka 4">
              <a:extLst>
                <a:ext uri="{FF2B5EF4-FFF2-40B4-BE49-F238E27FC236}">
                  <a16:creationId xmlns:a16="http://schemas.microsoft.com/office/drawing/2014/main" id="{903F3DF6-614E-75FC-0631-50A3353BDF8D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3E3BBC9-B547-E805-4959-F2902C1029AC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1" name="Dvojitá šipka 10">
              <a:extLst>
                <a:ext uri="{FF2B5EF4-FFF2-40B4-BE49-F238E27FC236}">
                  <a16:creationId xmlns:a16="http://schemas.microsoft.com/office/drawing/2014/main" id="{6280C788-8066-4B8E-6D7D-C78EF0E8D8C7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79EA6FE3-A68A-0C1E-F22F-C924E503C6C0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F5463AD-9F98-3897-9E72-3281DCF2B63A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48AEA180-509F-C7F7-7466-7BB846CB114D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D13B3EA3-7B8D-562F-8DFA-B1D7769D0241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8F08EE6-E3E8-5B8C-5A18-816A789E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47329821-ABDA-4F9E-3573-482971F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39" y="1715715"/>
            <a:ext cx="6077561" cy="4519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🟠 Ověřování a rozvoj přírodovědné      gramotnosti pomocí pracovního listu s předem stanovenými kritérii:</a:t>
            </a:r>
          </a:p>
          <a:p>
            <a:pPr lvl="1" algn="just"/>
            <a:r>
              <a:rPr lang="cs-CZ" dirty="0"/>
              <a:t>tvorbu hypotéz</a:t>
            </a:r>
          </a:p>
          <a:p>
            <a:pPr lvl="1" algn="just"/>
            <a:r>
              <a:rPr lang="cs-CZ" dirty="0"/>
              <a:t>vědeckou interpretaci dat</a:t>
            </a:r>
          </a:p>
          <a:p>
            <a:pPr lvl="1" algn="just"/>
            <a:r>
              <a:rPr lang="cs-CZ" dirty="0"/>
              <a:t>vysvětlování přírodních jevů</a:t>
            </a:r>
          </a:p>
          <a:p>
            <a:pPr lvl="1" algn="just"/>
            <a:r>
              <a:rPr lang="cs-CZ" dirty="0"/>
              <a:t>řešení praktických problémů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🟠 Slepý vzorek - rozšířené pracovní listy		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787B2B1-1F70-1036-B52B-3F6A50D447AF}"/>
              </a:ext>
            </a:extLst>
          </p:cNvPr>
          <p:cNvCxnSpPr/>
          <p:nvPr/>
        </p:nvCxnSpPr>
        <p:spPr>
          <a:xfrm>
            <a:off x="6883400" y="1549400"/>
            <a:ext cx="0" cy="45593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07F4811A-78B3-AD0C-B669-6629F6169AAD}"/>
              </a:ext>
            </a:extLst>
          </p:cNvPr>
          <p:cNvSpPr txBox="1">
            <a:spLocks/>
          </p:cNvSpPr>
          <p:nvPr/>
        </p:nvSpPr>
        <p:spPr>
          <a:xfrm>
            <a:off x="7100761" y="3037151"/>
            <a:ext cx="4873878" cy="1173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dirty="0"/>
              <a:t>🟠 Standardizovaný didaktický </a:t>
            </a:r>
            <a:r>
              <a:rPr lang="cs-CZ" dirty="0" err="1"/>
              <a:t>pre</a:t>
            </a:r>
            <a:r>
              <a:rPr lang="cs-CZ" dirty="0"/>
              <a:t>-test a post-test		</a:t>
            </a:r>
          </a:p>
        </p:txBody>
      </p:sp>
      <p:sp>
        <p:nvSpPr>
          <p:cNvPr id="3" name="Šipka dolů 2">
            <a:extLst>
              <a:ext uri="{FF2B5EF4-FFF2-40B4-BE49-F238E27FC236}">
                <a16:creationId xmlns:a16="http://schemas.microsoft.com/office/drawing/2014/main" id="{030632CB-08B7-BCC8-2889-CD14B48C2F66}"/>
              </a:ext>
            </a:extLst>
          </p:cNvPr>
          <p:cNvSpPr/>
          <p:nvPr/>
        </p:nvSpPr>
        <p:spPr>
          <a:xfrm rot="19048691">
            <a:off x="6963814" y="1308100"/>
            <a:ext cx="454441" cy="4825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6FD2D0A-7A70-FD9A-1CF2-1F630365A04B}"/>
              </a:ext>
            </a:extLst>
          </p:cNvPr>
          <p:cNvSpPr txBox="1">
            <a:spLocks/>
          </p:cNvSpPr>
          <p:nvPr/>
        </p:nvSpPr>
        <p:spPr>
          <a:xfrm>
            <a:off x="2063489" y="342874"/>
            <a:ext cx="9409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/>
              <a:t>OTÁZKA?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7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78FBACEA-329F-3502-EA22-720247EB8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A7BE5A-6FA9-DB1A-53AD-5A2BA3F5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PODĚKOVÁNÍ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19E307E3-096C-476A-F837-16E7234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KONTAKT: </a:t>
            </a:r>
            <a:r>
              <a:rPr lang="cs-CZ" dirty="0">
                <a:hlinkClick r:id="rId3"/>
              </a:rPr>
              <a:t>pavel.svozil01@upol.cz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sz="2400" dirty="0"/>
              <a:t>Velice rád bych poděkoval UP IGA-PrF-2024-031 za finanční podporu.</a:t>
            </a:r>
          </a:p>
          <a:p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9FAD574-FD23-E8B5-8240-F9DEA99BAF50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4" name="Dvojitá šipka 3">
              <a:extLst>
                <a:ext uri="{FF2B5EF4-FFF2-40B4-BE49-F238E27FC236}">
                  <a16:creationId xmlns:a16="http://schemas.microsoft.com/office/drawing/2014/main" id="{A0942E6B-F6FF-7DDA-5B4B-F5DEE333B033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5" name="Dvojitá šipka 4">
              <a:extLst>
                <a:ext uri="{FF2B5EF4-FFF2-40B4-BE49-F238E27FC236}">
                  <a16:creationId xmlns:a16="http://schemas.microsoft.com/office/drawing/2014/main" id="{EC21D6D7-AB7F-270F-0B92-4C8D95E3E74B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0CAAA98-ABC7-E639-097B-E3D9B1522258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7" name="Dvojitá šipka 6">
              <a:extLst>
                <a:ext uri="{FF2B5EF4-FFF2-40B4-BE49-F238E27FC236}">
                  <a16:creationId xmlns:a16="http://schemas.microsoft.com/office/drawing/2014/main" id="{A8D6F2E2-BF3B-EE72-08BF-0DC8944138E1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Dvojitá šipka 4">
              <a:extLst>
                <a:ext uri="{FF2B5EF4-FFF2-40B4-BE49-F238E27FC236}">
                  <a16:creationId xmlns:a16="http://schemas.microsoft.com/office/drawing/2014/main" id="{FBFDCD84-6B9F-74D6-15BF-7B121991E59F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FDC62F2-1378-3BAF-0122-E96FC8CBEBDE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0" name="Dvojitá šipka 9">
              <a:extLst>
                <a:ext uri="{FF2B5EF4-FFF2-40B4-BE49-F238E27FC236}">
                  <a16:creationId xmlns:a16="http://schemas.microsoft.com/office/drawing/2014/main" id="{FAB084BD-453D-DA83-0F5E-0488EEBD3D08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Dvojitá šipka 4">
              <a:extLst>
                <a:ext uri="{FF2B5EF4-FFF2-40B4-BE49-F238E27FC236}">
                  <a16:creationId xmlns:a16="http://schemas.microsoft.com/office/drawing/2014/main" id="{C6F64C57-4067-A022-F24B-1032B39E3D02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5592C86-4861-7FF3-C2CD-E93086E2A67C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14" name="Dvojitá šipka 13">
              <a:extLst>
                <a:ext uri="{FF2B5EF4-FFF2-40B4-BE49-F238E27FC236}">
                  <a16:creationId xmlns:a16="http://schemas.microsoft.com/office/drawing/2014/main" id="{A038099E-3C7F-436A-999F-DE7486A81F92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Dvojitá šipka 4">
              <a:extLst>
                <a:ext uri="{FF2B5EF4-FFF2-40B4-BE49-F238E27FC236}">
                  <a16:creationId xmlns:a16="http://schemas.microsoft.com/office/drawing/2014/main" id="{D99F853E-CC3A-0D38-84AF-CFD7EC31AA92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C28DF72A-5C80-41C4-BDF9-9859208C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3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364A3DB4-0B9E-D076-27ED-1D044DE76B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9" y="-863926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E39A2D7-1ADC-5631-3101-13C471F1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063" y="365125"/>
            <a:ext cx="7919759" cy="1325563"/>
          </a:xfrm>
        </p:spPr>
        <p:txBody>
          <a:bodyPr/>
          <a:lstStyle/>
          <a:p>
            <a:pPr algn="ctr"/>
            <a:r>
              <a:rPr lang="cs-CZ" dirty="0"/>
              <a:t>PŘÍRODOVĚDNÁ GRAMOTNOST A JEJÍ ROZVOJ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4B560-94D7-5943-2F17-E6DF8BAB3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„Schopnost přemýšlet a jednat ve všech věcech souvisejících s přírodními vědami a jejich principy jako aktivní občan.“ </a:t>
            </a:r>
            <a:endParaRPr lang="cs-CZ" dirty="0"/>
          </a:p>
          <a:p>
            <a:r>
              <a:rPr lang="cs-CZ" sz="2600" dirty="0"/>
              <a:t>Přírodovědně gramotný člověk musí:</a:t>
            </a:r>
          </a:p>
          <a:p>
            <a:pPr lvl="1"/>
            <a:r>
              <a:rPr lang="cs-CZ" dirty="0"/>
              <a:t>Vysvětlovat jevy vědecky</a:t>
            </a:r>
          </a:p>
          <a:p>
            <a:pPr lvl="1"/>
            <a:r>
              <a:rPr lang="cs-CZ" dirty="0"/>
              <a:t>Vyhodnocovat a navrhovat přírodovědný výzkum</a:t>
            </a:r>
          </a:p>
          <a:p>
            <a:pPr lvl="1"/>
            <a:r>
              <a:rPr lang="cs-CZ" dirty="0"/>
              <a:t>Vědecky interpretovat data a důkazy</a:t>
            </a:r>
          </a:p>
          <a:p>
            <a:r>
              <a:rPr lang="cs-CZ" sz="2600" dirty="0">
                <a:solidFill>
                  <a:srgbClr val="0E0E0E"/>
                </a:solidFill>
              </a:rPr>
              <a:t>P</a:t>
            </a:r>
            <a:r>
              <a:rPr lang="cs-CZ" sz="2600" dirty="0">
                <a:solidFill>
                  <a:srgbClr val="0E0E0E"/>
                </a:solidFill>
                <a:effectLst/>
              </a:rPr>
              <a:t>řírodovědná gramotnost je základem pro pochopení světa kolem nás, rozvoj kritického myšlení a uplatnění vědeckých principů</a:t>
            </a:r>
          </a:p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C57589-61C6-71EA-11F1-1B9C5F92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vojitá šipka 4">
            <a:extLst>
              <a:ext uri="{FF2B5EF4-FFF2-40B4-BE49-F238E27FC236}">
                <a16:creationId xmlns:a16="http://schemas.microsoft.com/office/drawing/2014/main" id="{52143432-9562-C8F5-76E0-104E19834030}"/>
              </a:ext>
            </a:extLst>
          </p:cNvPr>
          <p:cNvSpPr txBox="1"/>
          <p:nvPr/>
        </p:nvSpPr>
        <p:spPr>
          <a:xfrm>
            <a:off x="9037112" y="5555389"/>
            <a:ext cx="1870071" cy="918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009" tIns="22670" rIns="22670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700" kern="1200" dirty="0"/>
              <a:t>LITERÁRNÍ REŠERŠE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5996880-47C9-F751-D3D5-EEC9E1C00FE8}"/>
              </a:ext>
            </a:extLst>
          </p:cNvPr>
          <p:cNvGrpSpPr/>
          <p:nvPr/>
        </p:nvGrpSpPr>
        <p:grpSpPr>
          <a:xfrm>
            <a:off x="9179702" y="5535903"/>
            <a:ext cx="2788071" cy="956972"/>
            <a:chOff x="3152056" y="22997"/>
            <a:chExt cx="2788071" cy="956972"/>
          </a:xfrm>
        </p:grpSpPr>
        <p:sp>
          <p:nvSpPr>
            <p:cNvPr id="19" name="Dvojitá šipka 18">
              <a:extLst>
                <a:ext uri="{FF2B5EF4-FFF2-40B4-BE49-F238E27FC236}">
                  <a16:creationId xmlns:a16="http://schemas.microsoft.com/office/drawing/2014/main" id="{644A649A-711D-D1E4-642F-A1F36F5BFFD6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Dvojitá šipka 4">
              <a:extLst>
                <a:ext uri="{FF2B5EF4-FFF2-40B4-BE49-F238E27FC236}">
                  <a16:creationId xmlns:a16="http://schemas.microsoft.com/office/drawing/2014/main" id="{6A9F9489-538B-EDBB-DFC1-53004267C683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5BADFD8-821F-F9F9-DCB2-A1C55C6F476B}"/>
              </a:ext>
            </a:extLst>
          </p:cNvPr>
          <p:cNvGrpSpPr/>
          <p:nvPr/>
        </p:nvGrpSpPr>
        <p:grpSpPr>
          <a:xfrm>
            <a:off x="8877561" y="5565132"/>
            <a:ext cx="2788071" cy="918000"/>
            <a:chOff x="-1693852" y="1909413"/>
            <a:chExt cx="2788071" cy="918000"/>
          </a:xfrm>
        </p:grpSpPr>
        <p:sp>
          <p:nvSpPr>
            <p:cNvPr id="22" name="Dvojitá šipka 21">
              <a:extLst>
                <a:ext uri="{FF2B5EF4-FFF2-40B4-BE49-F238E27FC236}">
                  <a16:creationId xmlns:a16="http://schemas.microsoft.com/office/drawing/2014/main" id="{33E96766-D05F-39AE-1C1E-0BD0609FBEC1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Dvojitá šipka 4">
              <a:extLst>
                <a:ext uri="{FF2B5EF4-FFF2-40B4-BE49-F238E27FC236}">
                  <a16:creationId xmlns:a16="http://schemas.microsoft.com/office/drawing/2014/main" id="{ED27E779-1861-7716-D068-BBE6B06CE46D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06E76A5D-D64E-20FE-A473-BC6F6F8B9AF8}"/>
              </a:ext>
            </a:extLst>
          </p:cNvPr>
          <p:cNvGrpSpPr/>
          <p:nvPr/>
        </p:nvGrpSpPr>
        <p:grpSpPr>
          <a:xfrm>
            <a:off x="8575420" y="5565132"/>
            <a:ext cx="2788071" cy="918000"/>
            <a:chOff x="4911774" y="-235396"/>
            <a:chExt cx="2788071" cy="918000"/>
          </a:xfrm>
        </p:grpSpPr>
        <p:sp>
          <p:nvSpPr>
            <p:cNvPr id="25" name="Dvojitá šipka 24">
              <a:extLst>
                <a:ext uri="{FF2B5EF4-FFF2-40B4-BE49-F238E27FC236}">
                  <a16:creationId xmlns:a16="http://schemas.microsoft.com/office/drawing/2014/main" id="{E761463B-B53A-7BC3-B7C6-6582C9673381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6" name="Dvojitá šipka 4">
              <a:extLst>
                <a:ext uri="{FF2B5EF4-FFF2-40B4-BE49-F238E27FC236}">
                  <a16:creationId xmlns:a16="http://schemas.microsoft.com/office/drawing/2014/main" id="{66062539-B603-4A18-CE7F-B7C8D24C7FD9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BB2B8A7B-83C2-C182-7A8C-91FA21A4CE73}"/>
              </a:ext>
            </a:extLst>
          </p:cNvPr>
          <p:cNvGrpSpPr/>
          <p:nvPr/>
        </p:nvGrpSpPr>
        <p:grpSpPr>
          <a:xfrm>
            <a:off x="8225751" y="5550518"/>
            <a:ext cx="2788071" cy="918000"/>
            <a:chOff x="0" y="0"/>
            <a:chExt cx="2788071" cy="918000"/>
          </a:xfrm>
        </p:grpSpPr>
        <p:sp>
          <p:nvSpPr>
            <p:cNvPr id="28" name="Dvojitá šipka 27">
              <a:extLst>
                <a:ext uri="{FF2B5EF4-FFF2-40B4-BE49-F238E27FC236}">
                  <a16:creationId xmlns:a16="http://schemas.microsoft.com/office/drawing/2014/main" id="{D119D978-D385-DB4E-A1B0-085831F132D0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Dvojitá šipka 4">
              <a:extLst>
                <a:ext uri="{FF2B5EF4-FFF2-40B4-BE49-F238E27FC236}">
                  <a16:creationId xmlns:a16="http://schemas.microsoft.com/office/drawing/2014/main" id="{9DE23C77-EC56-CC28-76F0-106A05903DFC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pic>
        <p:nvPicPr>
          <p:cNvPr id="31" name="Obrázek 30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48627FFB-DE74-DBF7-E10F-EB97CFFE1B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621" y="6492875"/>
            <a:ext cx="845116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EA6243C4-C16B-B707-FA66-32BA9B10A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C5FEEA-7397-8BBC-0F1E-50B8A720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HYPOTÉZA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360160-D756-DBBF-3E37-FFAF23A4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FF15F4AB-7FAE-CD73-1B1C-EB367FA426AD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10" name="Dvojitá šipka 9">
              <a:extLst>
                <a:ext uri="{FF2B5EF4-FFF2-40B4-BE49-F238E27FC236}">
                  <a16:creationId xmlns:a16="http://schemas.microsoft.com/office/drawing/2014/main" id="{59CB20F8-7151-C409-890E-47CCE30C10D6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1" name="Dvojitá šipka 4">
              <a:extLst>
                <a:ext uri="{FF2B5EF4-FFF2-40B4-BE49-F238E27FC236}">
                  <a16:creationId xmlns:a16="http://schemas.microsoft.com/office/drawing/2014/main" id="{8B11EE9D-4E10-F9B7-6585-595B8AAAEFEF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F35013D-80AF-94E5-4998-3E8340062F83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13" name="Dvojitá šipka 12">
              <a:extLst>
                <a:ext uri="{FF2B5EF4-FFF2-40B4-BE49-F238E27FC236}">
                  <a16:creationId xmlns:a16="http://schemas.microsoft.com/office/drawing/2014/main" id="{51598D57-6D17-D299-531E-0A320234C234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Dvojitá šipka 4">
              <a:extLst>
                <a:ext uri="{FF2B5EF4-FFF2-40B4-BE49-F238E27FC236}">
                  <a16:creationId xmlns:a16="http://schemas.microsoft.com/office/drawing/2014/main" id="{B82337E4-B428-9D57-7CBA-1F2B9EAF3F30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46DFCC40-B878-D749-376C-07526C042677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6" name="Dvojitá šipka 15">
              <a:extLst>
                <a:ext uri="{FF2B5EF4-FFF2-40B4-BE49-F238E27FC236}">
                  <a16:creationId xmlns:a16="http://schemas.microsoft.com/office/drawing/2014/main" id="{4D2BB11C-15F7-858C-EA55-F0EE524022D9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Dvojitá šipka 4">
              <a:extLst>
                <a:ext uri="{FF2B5EF4-FFF2-40B4-BE49-F238E27FC236}">
                  <a16:creationId xmlns:a16="http://schemas.microsoft.com/office/drawing/2014/main" id="{923C098D-EF87-1237-6AB2-32142589FA46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61EFAA1-6A22-EFD1-75AB-09C60DE1168A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7" name="Dvojitá šipka 6">
              <a:extLst>
                <a:ext uri="{FF2B5EF4-FFF2-40B4-BE49-F238E27FC236}">
                  <a16:creationId xmlns:a16="http://schemas.microsoft.com/office/drawing/2014/main" id="{3CC28BD3-4751-303B-7EF1-E965DE962341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Dvojitá šipka 4">
              <a:extLst>
                <a:ext uri="{FF2B5EF4-FFF2-40B4-BE49-F238E27FC236}">
                  <a16:creationId xmlns:a16="http://schemas.microsoft.com/office/drawing/2014/main" id="{3E677D12-8EAC-5C8D-AD4A-7FA63E070080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9" name="Obrázek 18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23B2C404-F191-5900-CFEA-4DE08E0FA4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358" y="6121915"/>
            <a:ext cx="845116" cy="702947"/>
          </a:xfrm>
          <a:prstGeom prst="rect">
            <a:avLst/>
          </a:prstGeom>
        </p:spPr>
      </p:pic>
      <p:graphicFrame>
        <p:nvGraphicFramePr>
          <p:cNvPr id="21" name="Zástupný obsah 20">
            <a:extLst>
              <a:ext uri="{FF2B5EF4-FFF2-40B4-BE49-F238E27FC236}">
                <a16:creationId xmlns:a16="http://schemas.microsoft.com/office/drawing/2014/main" id="{AB5732DD-8E62-7082-ED45-3C7E9D5F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8643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7688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EA6243C4-C16B-B707-FA66-32BA9B10A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C5FEEA-7397-8BBC-0F1E-50B8A720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TVORBA ÚLOH</a:t>
            </a:r>
          </a:p>
        </p:txBody>
      </p:sp>
      <p:graphicFrame>
        <p:nvGraphicFramePr>
          <p:cNvPr id="22" name="Zástupný obsah 21">
            <a:extLst>
              <a:ext uri="{FF2B5EF4-FFF2-40B4-BE49-F238E27FC236}">
                <a16:creationId xmlns:a16="http://schemas.microsoft.com/office/drawing/2014/main" id="{D81EC087-B66A-0EFF-FF44-3146B4074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921035"/>
              </p:ext>
            </p:extLst>
          </p:nvPr>
        </p:nvGraphicFramePr>
        <p:xfrm>
          <a:off x="809375" y="166173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7B360160-D756-DBBF-3E37-FFAF23A4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FF15F4AB-7FAE-CD73-1B1C-EB367FA426AD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10" name="Dvojitá šipka 9">
              <a:extLst>
                <a:ext uri="{FF2B5EF4-FFF2-40B4-BE49-F238E27FC236}">
                  <a16:creationId xmlns:a16="http://schemas.microsoft.com/office/drawing/2014/main" id="{59CB20F8-7151-C409-890E-47CCE30C10D6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1" name="Dvojitá šipka 4">
              <a:extLst>
                <a:ext uri="{FF2B5EF4-FFF2-40B4-BE49-F238E27FC236}">
                  <a16:creationId xmlns:a16="http://schemas.microsoft.com/office/drawing/2014/main" id="{8B11EE9D-4E10-F9B7-6585-595B8AAAEFEF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F35013D-80AF-94E5-4998-3E8340062F83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13" name="Dvojitá šipka 12">
              <a:extLst>
                <a:ext uri="{FF2B5EF4-FFF2-40B4-BE49-F238E27FC236}">
                  <a16:creationId xmlns:a16="http://schemas.microsoft.com/office/drawing/2014/main" id="{51598D57-6D17-D299-531E-0A320234C234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Dvojitá šipka 4">
              <a:extLst>
                <a:ext uri="{FF2B5EF4-FFF2-40B4-BE49-F238E27FC236}">
                  <a16:creationId xmlns:a16="http://schemas.microsoft.com/office/drawing/2014/main" id="{B82337E4-B428-9D57-7CBA-1F2B9EAF3F30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46DFCC40-B878-D749-376C-07526C042677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16" name="Dvojitá šipka 15">
              <a:extLst>
                <a:ext uri="{FF2B5EF4-FFF2-40B4-BE49-F238E27FC236}">
                  <a16:creationId xmlns:a16="http://schemas.microsoft.com/office/drawing/2014/main" id="{4D2BB11C-15F7-858C-EA55-F0EE524022D9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Dvojitá šipka 4">
              <a:extLst>
                <a:ext uri="{FF2B5EF4-FFF2-40B4-BE49-F238E27FC236}">
                  <a16:creationId xmlns:a16="http://schemas.microsoft.com/office/drawing/2014/main" id="{923C098D-EF87-1237-6AB2-32142589FA46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61EFAA1-6A22-EFD1-75AB-09C60DE1168A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7" name="Dvojitá šipka 6">
              <a:extLst>
                <a:ext uri="{FF2B5EF4-FFF2-40B4-BE49-F238E27FC236}">
                  <a16:creationId xmlns:a16="http://schemas.microsoft.com/office/drawing/2014/main" id="{3CC28BD3-4751-303B-7EF1-E965DE962341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Dvojitá šipka 4">
              <a:extLst>
                <a:ext uri="{FF2B5EF4-FFF2-40B4-BE49-F238E27FC236}">
                  <a16:creationId xmlns:a16="http://schemas.microsoft.com/office/drawing/2014/main" id="{3E677D12-8EAC-5C8D-AD4A-7FA63E070080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9" name="Obrázek 18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23B2C404-F191-5900-CFEA-4DE08E0FA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358" y="6121915"/>
            <a:ext cx="845116" cy="702947"/>
          </a:xfrm>
          <a:prstGeom prst="rect">
            <a:avLst/>
          </a:prstGeom>
        </p:spPr>
      </p:pic>
      <p:pic>
        <p:nvPicPr>
          <p:cNvPr id="3" name="Obrázek 2" descr="Obsah obrázku skica, design&#10;&#10;Popis byl vytvořen automaticky">
            <a:extLst>
              <a:ext uri="{FF2B5EF4-FFF2-40B4-BE49-F238E27FC236}">
                <a16:creationId xmlns:a16="http://schemas.microsoft.com/office/drawing/2014/main" id="{198814A3-ACBC-0953-B2A8-FC4CD609A75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9650">
            <a:off x="-100667" y="888305"/>
            <a:ext cx="1227322" cy="995482"/>
          </a:xfrm>
          <a:prstGeom prst="rect">
            <a:avLst/>
          </a:prstGeom>
        </p:spPr>
      </p:pic>
      <p:pic>
        <p:nvPicPr>
          <p:cNvPr id="4" name="Obrázek 3" descr="Obsah obrázku skica, design&#10;&#10;Popis byl vytvořen automaticky">
            <a:extLst>
              <a:ext uri="{FF2B5EF4-FFF2-40B4-BE49-F238E27FC236}">
                <a16:creationId xmlns:a16="http://schemas.microsoft.com/office/drawing/2014/main" id="{14380F3A-6FC9-B432-C25E-D7C2B427CB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5521" y="5624174"/>
            <a:ext cx="1227322" cy="995482"/>
          </a:xfrm>
          <a:prstGeom prst="rect">
            <a:avLst/>
          </a:prstGeom>
        </p:spPr>
      </p:pic>
      <p:pic>
        <p:nvPicPr>
          <p:cNvPr id="20" name="Obrázek 19" descr="Obsah obrázku skica, design&#10;&#10;Popis byl vytvořen automaticky">
            <a:extLst>
              <a:ext uri="{FF2B5EF4-FFF2-40B4-BE49-F238E27FC236}">
                <a16:creationId xmlns:a16="http://schemas.microsoft.com/office/drawing/2014/main" id="{EA39675F-ACF5-32EA-F426-8DB4FE56D9C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4" b="92437" l="9981" r="89971">
                        <a14:foregroundMark x1="36758" y1="12665" x2="30964" y2="15726"/>
                        <a14:foregroundMark x1="30964" y1="15726" x2="28850" y2="20288"/>
                        <a14:foregroundMark x1="60582" y1="77300" x2="61198" y2="78331"/>
                        <a14:foregroundMark x1="28304" y1="23212" x2="60553" y2="77251"/>
                        <a14:foregroundMark x1="61198" y1="78331" x2="65482" y2="72629"/>
                        <a14:foregroundMark x1="65224" y1="65790" x2="65190" y2="64886"/>
                        <a14:foregroundMark x1="65482" y1="72629" x2="65448" y2="71725"/>
                        <a14:foregroundMark x1="65190" y1="64886" x2="63729" y2="60264"/>
                        <a14:foregroundMark x1="34129" y1="73529" x2="40360" y2="75570"/>
                        <a14:foregroundMark x1="40360" y1="75570" x2="48491" y2="87035"/>
                        <a14:foregroundMark x1="48491" y1="87035" x2="48143" y2="87932"/>
                        <a14:foregroundMark x1="28286" y1="23349" x2="27410" y2="21369"/>
                        <a14:foregroundMark x1="27020" y1="21309" x2="27556" y2="22809"/>
                        <a14:foregroundMark x1="28043" y1="23649" x2="27799" y2="22449"/>
                        <a14:foregroundMark x1="27118" y1="21549" x2="30039" y2="19088"/>
                        <a14:foregroundMark x1="28384" y1="23890" x2="27897" y2="22809"/>
                        <a14:foregroundMark x1="61149" y1="78151" x2="61490" y2="78151"/>
                        <a14:foregroundMark x1="61587" y1="78151" x2="60906" y2="78391"/>
                        <a14:backgroundMark x1="64557" y1="67167" x2="65190" y2="70828"/>
                        <a14:backgroundMark x1="65190" y1="70708" x2="65725" y2="70108"/>
                        <a14:backgroundMark x1="64995" y1="69508" x2="65628" y2="68007"/>
                        <a14:backgroundMark x1="65482" y1="69628" x2="65287" y2="66867"/>
                        <a14:backgroundMark x1="65093" y1="70588" x2="65336" y2="69928"/>
                        <a14:backgroundMark x1="65433" y1="69808" x2="65287" y2="69688"/>
                        <a14:backgroundMark x1="64752" y1="72089" x2="65531" y2="70708"/>
                        <a14:backgroundMark x1="64606" y1="72269" x2="65579" y2="71309"/>
                        <a14:backgroundMark x1="64995" y1="72089" x2="65287" y2="70228"/>
                        <a14:backgroundMark x1="65287" y1="70648" x2="65433" y2="71729"/>
                        <a14:backgroundMark x1="64995" y1="67287" x2="65190" y2="66867"/>
                        <a14:backgroundMark x1="65093" y1="66747" x2="65093" y2="67047"/>
                        <a14:backgroundMark x1="64752" y1="66026" x2="65044" y2="66867"/>
                        <a14:backgroundMark x1="47663" y1="88295" x2="48150" y2="87995"/>
                        <a14:backgroundMark x1="48150" y1="87935" x2="46787" y2="91297"/>
                        <a14:backgroundMark x1="46105" y1="92137" x2="46446" y2="91116"/>
                        <a14:backgroundMark x1="44450" y1="96519" x2="45278" y2="96098"/>
                        <a14:backgroundMark x1="28580" y1="22286" x2="29260" y2="20528"/>
                        <a14:backgroundMark x1="29584" y1="20305" x2="30672" y2="1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28835">
            <a:off x="11044149" y="847082"/>
            <a:ext cx="1227322" cy="9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6A967D93-B1C1-0864-7257-78E99C7B38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9481" y="3615976"/>
            <a:ext cx="73709" cy="55282"/>
          </a:xfrm>
          <a:prstGeom prst="rect">
            <a:avLst/>
          </a:prstGeom>
        </p:spPr>
      </p:pic>
      <p:pic>
        <p:nvPicPr>
          <p:cNvPr id="4" name="Obrázek 3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D6F03D31-A125-E8C4-1BCB-33C4896853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6285" y="3681248"/>
            <a:ext cx="73709" cy="55282"/>
          </a:xfrm>
          <a:prstGeom prst="rect">
            <a:avLst/>
          </a:prstGeom>
        </p:spPr>
      </p:pic>
      <p:pic>
        <p:nvPicPr>
          <p:cNvPr id="34" name="Obrázek 33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AB57CF17-671A-D248-A0F7-AA1591606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558DB1-D3C5-9C4A-2379-0C9542EA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TVORBA PRVNÍ PILOTNÍ ÚLOHY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C521F-6563-AB0C-6905-41D5E153A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19" y="1479938"/>
            <a:ext cx="10515600" cy="4351338"/>
          </a:xfrm>
        </p:spPr>
        <p:txBody>
          <a:bodyPr>
            <a:normAutofit/>
          </a:bodyPr>
          <a:lstStyle/>
          <a:p>
            <a:r>
              <a:rPr lang="cs-CZ" sz="2600" dirty="0"/>
              <a:t>Poslední kapka, mise přežití - téma 8. ročníku Apokalypsa</a:t>
            </a:r>
          </a:p>
          <a:p>
            <a:r>
              <a:rPr lang="cs-CZ" sz="2600" dirty="0"/>
              <a:t>Propojení chemie a přírodopisu</a:t>
            </a:r>
          </a:p>
        </p:txBody>
      </p:sp>
      <p:pic>
        <p:nvPicPr>
          <p:cNvPr id="5" name="Obrázek 4" descr="Obsah obrázku text, dopis, rukopis, obálka&#10;&#10;Popis byl vytvořen automaticky">
            <a:extLst>
              <a:ext uri="{FF2B5EF4-FFF2-40B4-BE49-F238E27FC236}">
                <a16:creationId xmlns:a16="http://schemas.microsoft.com/office/drawing/2014/main" id="{8AF0F2E3-71B6-A33F-CBE5-D38BA74D2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56" y="2462132"/>
            <a:ext cx="2929098" cy="4199238"/>
          </a:xfrm>
          <a:prstGeom prst="rect">
            <a:avLst/>
          </a:prstGeom>
        </p:spPr>
      </p:pic>
      <p:pic>
        <p:nvPicPr>
          <p:cNvPr id="7" name="Obrázek 6" descr="Obsah obrázku text, snímek obrazovky, kreslené, šablona&#10;&#10;Popis byl vytvořen automaticky">
            <a:extLst>
              <a:ext uri="{FF2B5EF4-FFF2-40B4-BE49-F238E27FC236}">
                <a16:creationId xmlns:a16="http://schemas.microsoft.com/office/drawing/2014/main" id="{7CED7C1C-BBEE-40D7-7606-3C30291CE3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25" y="2425556"/>
            <a:ext cx="2952388" cy="4199238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723" y="2066885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822" y="167481"/>
            <a:ext cx="1897233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9144190" y="5555389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8820881" y="5574875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8536904" y="5574875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8209153" y="5579028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35" name="Obrázek 34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C5F5786-BC6D-1D04-2E2C-11B6B73564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189" y="6005923"/>
            <a:ext cx="1173735" cy="9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1" y="-876118"/>
            <a:ext cx="12214301" cy="8610235"/>
          </a:xfrm>
          <a:prstGeom prst="rect">
            <a:avLst/>
          </a:prstGeom>
        </p:spPr>
      </p:pic>
      <p:pic>
        <p:nvPicPr>
          <p:cNvPr id="5" name="Obrázek 4" descr="Obsah obrázku text, dopis, rukopis, obálka&#10;&#10;Popis byl vytvořen automaticky">
            <a:extLst>
              <a:ext uri="{FF2B5EF4-FFF2-40B4-BE49-F238E27FC236}">
                <a16:creationId xmlns:a16="http://schemas.microsoft.com/office/drawing/2014/main" id="{8AF0F2E3-71B6-A33F-CBE5-D38BA74D2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54" y="0"/>
            <a:ext cx="4783667" cy="6858000"/>
          </a:xfrm>
          <a:prstGeom prst="rect">
            <a:avLst/>
          </a:prstGeom>
        </p:spPr>
      </p:pic>
      <p:pic>
        <p:nvPicPr>
          <p:cNvPr id="7" name="Obrázek 6" descr="Obsah obrázku text, snímek obrazovky, kreslené, šablona&#10;&#10;Popis byl vytvořen automaticky">
            <a:extLst>
              <a:ext uri="{FF2B5EF4-FFF2-40B4-BE49-F238E27FC236}">
                <a16:creationId xmlns:a16="http://schemas.microsoft.com/office/drawing/2014/main" id="{7CED7C1C-BBEE-40D7-7606-3C30291CE3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21" y="0"/>
            <a:ext cx="4821702" cy="6858000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629" y="857250"/>
            <a:ext cx="6858000" cy="5143500"/>
          </a:xfrm>
          <a:prstGeom prst="rect">
            <a:avLst/>
          </a:prstGeom>
        </p:spPr>
      </p:pic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0419" y="84617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menu, rukopis, papír&#10;&#10;Popis byl vytvořen automaticky">
            <a:extLst>
              <a:ext uri="{FF2B5EF4-FFF2-40B4-BE49-F238E27FC236}">
                <a16:creationId xmlns:a16="http://schemas.microsoft.com/office/drawing/2014/main" id="{7EE7D40F-A20F-D19C-B145-8D618AAB2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3308" y="2865273"/>
            <a:ext cx="2589174" cy="1941881"/>
          </a:xfrm>
          <a:prstGeom prst="rect">
            <a:avLst/>
          </a:prstGeom>
        </p:spPr>
      </p:pic>
      <p:pic>
        <p:nvPicPr>
          <p:cNvPr id="12" name="Obrázek 11" descr="Obsah obrázku kreslené, skica, kresba, anime&#10;&#10;Popis byl vytvořen automaticky">
            <a:extLst>
              <a:ext uri="{FF2B5EF4-FFF2-40B4-BE49-F238E27FC236}">
                <a16:creationId xmlns:a16="http://schemas.microsoft.com/office/drawing/2014/main" id="{1595EFF1-DF0B-813D-1090-7712407F1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872" y="-876118"/>
            <a:ext cx="12214301" cy="8610235"/>
          </a:xfrm>
          <a:prstGeom prst="rect">
            <a:avLst/>
          </a:prstGeom>
        </p:spPr>
      </p:pic>
      <p:pic>
        <p:nvPicPr>
          <p:cNvPr id="9" name="Obrázek 8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2B0F2C4C-E4B6-E1A7-F821-9368B3939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358" y="2033430"/>
            <a:ext cx="2310715" cy="3311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BD73A0-F72F-D79A-EDD8-1E095B13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7309" y="167481"/>
            <a:ext cx="835537" cy="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1B2F921-344E-F1A5-43A6-4ED7AF7E9048}"/>
              </a:ext>
            </a:extLst>
          </p:cNvPr>
          <p:cNvGrpSpPr/>
          <p:nvPr/>
        </p:nvGrpSpPr>
        <p:grpSpPr>
          <a:xfrm>
            <a:off x="13127037" y="5566540"/>
            <a:ext cx="2788071" cy="918000"/>
            <a:chOff x="4911774" y="-235396"/>
            <a:chExt cx="2788071" cy="918000"/>
          </a:xfrm>
        </p:grpSpPr>
        <p:sp>
          <p:nvSpPr>
            <p:cNvPr id="23" name="Dvojitá šipka 22">
              <a:extLst>
                <a:ext uri="{FF2B5EF4-FFF2-40B4-BE49-F238E27FC236}">
                  <a16:creationId xmlns:a16="http://schemas.microsoft.com/office/drawing/2014/main" id="{F90AEA4B-9CF4-4692-B04B-704B14063909}"/>
                </a:ext>
              </a:extLst>
            </p:cNvPr>
            <p:cNvSpPr/>
            <p:nvPr/>
          </p:nvSpPr>
          <p:spPr>
            <a:xfrm>
              <a:off x="4911774" y="-235396"/>
              <a:ext cx="2788071" cy="9180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50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24" name="Dvojitá šipka 4">
              <a:extLst>
                <a:ext uri="{FF2B5EF4-FFF2-40B4-BE49-F238E27FC236}">
                  <a16:creationId xmlns:a16="http://schemas.microsoft.com/office/drawing/2014/main" id="{3EB782F6-F0B7-6166-FB19-38D30A243944}"/>
                </a:ext>
              </a:extLst>
            </p:cNvPr>
            <p:cNvSpPr txBox="1"/>
            <p:nvPr/>
          </p:nvSpPr>
          <p:spPr>
            <a:xfrm>
              <a:off x="5370773" y="-235396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CÍL DISERTAČNÍ PRÁCE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1CA496C-B408-394B-7BC3-D48931587225}"/>
              </a:ext>
            </a:extLst>
          </p:cNvPr>
          <p:cNvGrpSpPr/>
          <p:nvPr/>
        </p:nvGrpSpPr>
        <p:grpSpPr>
          <a:xfrm>
            <a:off x="12803728" y="5586026"/>
            <a:ext cx="2788071" cy="918000"/>
            <a:chOff x="0" y="0"/>
            <a:chExt cx="2788071" cy="918000"/>
          </a:xfrm>
        </p:grpSpPr>
        <p:sp>
          <p:nvSpPr>
            <p:cNvPr id="26" name="Dvojitá šipka 25">
              <a:extLst>
                <a:ext uri="{FF2B5EF4-FFF2-40B4-BE49-F238E27FC236}">
                  <a16:creationId xmlns:a16="http://schemas.microsoft.com/office/drawing/2014/main" id="{0AA32819-A4B5-3D32-ACA9-C00347ADD249}"/>
                </a:ext>
              </a:extLst>
            </p:cNvPr>
            <p:cNvSpPr/>
            <p:nvPr/>
          </p:nvSpPr>
          <p:spPr>
            <a:xfrm>
              <a:off x="0" y="0"/>
              <a:ext cx="2788071" cy="918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Dvojitá šipka 4">
              <a:extLst>
                <a:ext uri="{FF2B5EF4-FFF2-40B4-BE49-F238E27FC236}">
                  <a16:creationId xmlns:a16="http://schemas.microsoft.com/office/drawing/2014/main" id="{7E9FBD23-A858-4C6E-6C9D-06124244F5AB}"/>
                </a:ext>
              </a:extLst>
            </p:cNvPr>
            <p:cNvSpPr txBox="1"/>
            <p:nvPr/>
          </p:nvSpPr>
          <p:spPr>
            <a:xfrm>
              <a:off x="459000" y="0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LITERÁRNÍ REŠERŠE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946116F-07E5-0307-190E-D2F51542825B}"/>
              </a:ext>
            </a:extLst>
          </p:cNvPr>
          <p:cNvGrpSpPr/>
          <p:nvPr/>
        </p:nvGrpSpPr>
        <p:grpSpPr>
          <a:xfrm>
            <a:off x="12519751" y="5586026"/>
            <a:ext cx="2788071" cy="918000"/>
            <a:chOff x="-1693852" y="1909413"/>
            <a:chExt cx="2788071" cy="918000"/>
          </a:xfrm>
        </p:grpSpPr>
        <p:sp>
          <p:nvSpPr>
            <p:cNvPr id="29" name="Dvojitá šipka 28">
              <a:extLst>
                <a:ext uri="{FF2B5EF4-FFF2-40B4-BE49-F238E27FC236}">
                  <a16:creationId xmlns:a16="http://schemas.microsoft.com/office/drawing/2014/main" id="{FA982CFD-F37E-C734-1880-16C9F749579C}"/>
                </a:ext>
              </a:extLst>
            </p:cNvPr>
            <p:cNvSpPr/>
            <p:nvPr/>
          </p:nvSpPr>
          <p:spPr>
            <a:xfrm>
              <a:off x="-1693852" y="1909413"/>
              <a:ext cx="2788071" cy="91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Dvojitá šipka 4">
              <a:extLst>
                <a:ext uri="{FF2B5EF4-FFF2-40B4-BE49-F238E27FC236}">
                  <a16:creationId xmlns:a16="http://schemas.microsoft.com/office/drawing/2014/main" id="{D616973E-4AA4-6DDD-6727-008B2D5973B5}"/>
                </a:ext>
              </a:extLst>
            </p:cNvPr>
            <p:cNvSpPr txBox="1"/>
            <p:nvPr/>
          </p:nvSpPr>
          <p:spPr>
            <a:xfrm>
              <a:off x="-1376732" y="1909413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VÝSLEDKY LITERÁRNÍ REŠERŠE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2B356FA-EDF9-051A-6C47-F3B62DB85E14}"/>
              </a:ext>
            </a:extLst>
          </p:cNvPr>
          <p:cNvGrpSpPr/>
          <p:nvPr/>
        </p:nvGrpSpPr>
        <p:grpSpPr>
          <a:xfrm>
            <a:off x="12192000" y="5590179"/>
            <a:ext cx="2788071" cy="956972"/>
            <a:chOff x="3152056" y="22997"/>
            <a:chExt cx="2788071" cy="956972"/>
          </a:xfrm>
        </p:grpSpPr>
        <p:sp>
          <p:nvSpPr>
            <p:cNvPr id="32" name="Dvojitá šipka 31">
              <a:extLst>
                <a:ext uri="{FF2B5EF4-FFF2-40B4-BE49-F238E27FC236}">
                  <a16:creationId xmlns:a16="http://schemas.microsoft.com/office/drawing/2014/main" id="{B4024D2E-0E89-63B2-0893-3C35D0321F59}"/>
                </a:ext>
              </a:extLst>
            </p:cNvPr>
            <p:cNvSpPr/>
            <p:nvPr/>
          </p:nvSpPr>
          <p:spPr>
            <a:xfrm>
              <a:off x="3152056" y="22997"/>
              <a:ext cx="2788071" cy="91800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274425"/>
                <a:satOff val="2186"/>
                <a:lumOff val="23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Dvojitá šipka 4">
              <a:extLst>
                <a:ext uri="{FF2B5EF4-FFF2-40B4-BE49-F238E27FC236}">
                  <a16:creationId xmlns:a16="http://schemas.microsoft.com/office/drawing/2014/main" id="{6A60D029-CF91-3956-ABD7-9A68EDCE352A}"/>
                </a:ext>
              </a:extLst>
            </p:cNvPr>
            <p:cNvSpPr txBox="1"/>
            <p:nvPr/>
          </p:nvSpPr>
          <p:spPr>
            <a:xfrm>
              <a:off x="3664782" y="61969"/>
              <a:ext cx="1870071" cy="91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700" kern="1200" dirty="0"/>
                <a:t>DIDAKTICKÝ VÝZKUM</a:t>
              </a:r>
            </a:p>
          </p:txBody>
        </p:sp>
      </p:grpSp>
      <p:pic>
        <p:nvPicPr>
          <p:cNvPr id="13" name="Obrázek 12" descr="Obsah obrázku skica, klipart, kresba&#10;&#10;Popis byl vytvořen automaticky">
            <a:extLst>
              <a:ext uri="{FF2B5EF4-FFF2-40B4-BE49-F238E27FC236}">
                <a16:creationId xmlns:a16="http://schemas.microsoft.com/office/drawing/2014/main" id="{969C1449-2F13-3D63-7487-1DCCFA946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89888" l="9767" r="93023">
                        <a14:foregroundMark x1="22326" y1="51685" x2="17209" y2="52809"/>
                        <a14:foregroundMark x1="62791" y1="14045" x2="63713" y2="14542"/>
                        <a14:foregroundMark x1="24186" y1="20225" x2="24417" y2="20372"/>
                        <a14:foregroundMark x1="71628" y1="47753" x2="66512" y2="42135"/>
                        <a14:backgroundMark x1="62791" y1="21910" x2="87907" y2="30337"/>
                        <a14:backgroundMark x1="65581" y1="17416" x2="65581" y2="17416"/>
                        <a14:backgroundMark x1="65581" y1="16854" x2="65581" y2="16854"/>
                        <a14:backgroundMark x1="65116" y1="16292" x2="65116" y2="16292"/>
                        <a14:backgroundMark x1="64186" y1="16854" x2="66512" y2="17416"/>
                        <a14:backgroundMark x1="64186" y1="17416" x2="66047" y2="16292"/>
                        <a14:backgroundMark x1="93023" y1="28652" x2="93023" y2="30899"/>
                        <a14:backgroundMark x1="86512" y1="29213" x2="87442" y2="29213"/>
                        <a14:backgroundMark x1="87442" y1="29213" x2="87442" y2="29213"/>
                        <a14:backgroundMark x1="87907" y1="28652" x2="87907" y2="28652"/>
                        <a14:backgroundMark x1="87907" y1="28652" x2="87907" y2="28652"/>
                        <a14:backgroundMark x1="87907" y1="28652" x2="88837" y2="32022"/>
                        <a14:backgroundMark x1="62791" y1="16292" x2="64651" y2="16292"/>
                        <a14:backgroundMark x1="21860" y1="24157" x2="40000" y2="32022"/>
                        <a14:backgroundMark x1="40465" y1="30899" x2="40465" y2="30899"/>
                        <a14:backgroundMark x1="40465" y1="30899" x2="41860" y2="33146"/>
                        <a14:backgroundMark x1="23721" y1="21348" x2="21860" y2="2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739" y="6846926"/>
            <a:ext cx="1173735" cy="976284"/>
          </a:xfrm>
          <a:prstGeom prst="rect">
            <a:avLst/>
          </a:prstGeom>
        </p:spPr>
      </p:pic>
      <p:pic>
        <p:nvPicPr>
          <p:cNvPr id="3" name="Obrázek 2" descr="Obsah obrázku text, rukopis, papír, menu&#10;&#10;Popis byl vytvořen automaticky">
            <a:extLst>
              <a:ext uri="{FF2B5EF4-FFF2-40B4-BE49-F238E27FC236}">
                <a16:creationId xmlns:a16="http://schemas.microsoft.com/office/drawing/2014/main" id="{55E8D3A7-267E-3BEA-0CF1-2D88481E77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2640" y="1652418"/>
            <a:ext cx="13394717" cy="1004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0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D26F53C3819A4CA205271252B65ECA" ma:contentTypeVersion="12" ma:contentTypeDescription="Vytvoří nový dokument" ma:contentTypeScope="" ma:versionID="d569c5a76410ee8e66408bb9f6416d08">
  <xsd:schema xmlns:xsd="http://www.w3.org/2001/XMLSchema" xmlns:xs="http://www.w3.org/2001/XMLSchema" xmlns:p="http://schemas.microsoft.com/office/2006/metadata/properties" xmlns:ns2="0365e04a-9381-41c4-a28c-4edddfc5735b" xmlns:ns3="7c65d7c8-6542-42dc-bcd8-2b8c04b1360d" targetNamespace="http://schemas.microsoft.com/office/2006/metadata/properties" ma:root="true" ma:fieldsID="404100be4016a20fd9d927191c0617d6" ns2:_="" ns3:_="">
    <xsd:import namespace="0365e04a-9381-41c4-a28c-4edddfc5735b"/>
    <xsd:import namespace="7c65d7c8-6542-42dc-bcd8-2b8c04b136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5e04a-9381-41c4-a28c-4edddfc57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881b6869-ef7c-45f0-9e23-2b77092554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65d7c8-6542-42dc-bcd8-2b8c04b1360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d1bf60-803d-4beb-810d-39c4e8d895ff}" ma:internalName="TaxCatchAll" ma:showField="CatchAllData" ma:web="7c65d7c8-6542-42dc-bcd8-2b8c04b13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65d7c8-6542-42dc-bcd8-2b8c04b1360d" xsi:nil="true"/>
    <lcf76f155ced4ddcb4097134ff3c332f xmlns="0365e04a-9381-41c4-a28c-4edddfc573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1FAEF7-3DCF-404C-81EC-E53E6CE79F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5e04a-9381-41c4-a28c-4edddfc5735b"/>
    <ds:schemaRef ds:uri="7c65d7c8-6542-42dc-bcd8-2b8c04b136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319FF8-82A2-4FA8-A705-0440E00562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461D8D-6C08-4E16-B9CE-09978E9DEEE9}">
  <ds:schemaRefs>
    <ds:schemaRef ds:uri="http://schemas.microsoft.com/office/2006/metadata/properties"/>
    <ds:schemaRef ds:uri="http://schemas.microsoft.com/office/infopath/2007/PartnerControls"/>
    <ds:schemaRef ds:uri="7c65d7c8-6542-42dc-bcd8-2b8c04b1360d"/>
    <ds:schemaRef ds:uri="0365e04a-9381-41c4-a28c-4edddfc573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13822</TotalTime>
  <Words>1056</Words>
  <Application>Microsoft Office PowerPoint</Application>
  <PresentationFormat>Širokoúhlá obrazovka</PresentationFormat>
  <Paragraphs>254</Paragraphs>
  <Slides>39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Motiv Office</vt:lpstr>
      <vt:lpstr>METODY OVĚŘOVÁNÍ A ROZVOJE PŘÍRODOVĚDNÉ GRAMOTNOSTI METHODS OF TESTING AND DEVELOPING NATURAL SCIENCE LITERACY OF PUPIL</vt:lpstr>
      <vt:lpstr>CÍL DISERTAČNÍ PRÁCE</vt:lpstr>
      <vt:lpstr>VÝSLEDKY LITERÁRNÍ REŠERŠE</vt:lpstr>
      <vt:lpstr>PŘÍRODOVĚDNÁ GRAMOTNOST A JEJÍ ROZVOJ</vt:lpstr>
      <vt:lpstr>HYPOTÉZA</vt:lpstr>
      <vt:lpstr>TVORBA ÚLOH</vt:lpstr>
      <vt:lpstr>TVORBA PRVNÍ PILOTNÍ ÚLOHY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POSLEDNÍ KAPKA, MISE PŘEŽITÍ (CHEMIE) – PILOTNÍ VERZE</vt:lpstr>
      <vt:lpstr>POSLEDNÍ KAPKA, MISE PŘEŽITÍ (CHEMIE) – PILOTNÍ VERZE</vt:lpstr>
      <vt:lpstr>POSLEDNÍ KAPKA, MISE PŘEŽITÍ (PŘÍRODOPIS) – PILOTNÍ VERZE</vt:lpstr>
      <vt:lpstr>STANDARDIZACE DIDAKTICKÉHO TESTU</vt:lpstr>
      <vt:lpstr>STATISTICKÉ ZPRACOVÁNÍ DAT CHEMIE</vt:lpstr>
      <vt:lpstr>STATISTICKÉ ZPRACOVÁNÍ DAT CHEMIE</vt:lpstr>
      <vt:lpstr>STATISTICKÉ ZPRACOVÁNÍ DAT CHEMIE</vt:lpstr>
      <vt:lpstr>STATISTICKÉ ZPRACOVÁNÍ DAT CHEMIE</vt:lpstr>
      <vt:lpstr>STATISTICKÉ ZPRACOVÁNÍ DAT CHEMIE</vt:lpstr>
      <vt:lpstr>STATISTICKÉ ZPRACOVÁNÍ DAT CHEMIE</vt:lpstr>
      <vt:lpstr>STATISTICKÉ ZPRACOVÁNÍ DAT CHEMIE</vt:lpstr>
      <vt:lpstr>STATISTICKÉ ZPRACOVÁNÍ DAT CHEMIE</vt:lpstr>
      <vt:lpstr>OVĚŘOVÁNÍ A ROZVOJ PŘÍRODOVĚDNÉ GRAMOTNOSTI</vt:lpstr>
      <vt:lpstr>OTÁZKA?</vt:lpstr>
      <vt:lpstr>Prezentace aplikace PowerPoint</vt:lpstr>
      <vt:lpstr>PODĚKOVÁNÍ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Svozil Pavel</dc:creator>
  <cp:lastModifiedBy>Peter Šantavý</cp:lastModifiedBy>
  <cp:revision>28</cp:revision>
  <dcterms:created xsi:type="dcterms:W3CDTF">2024-11-07T12:27:09Z</dcterms:created>
  <dcterms:modified xsi:type="dcterms:W3CDTF">2024-11-29T10:16:23Z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0x0101004FD26F53C3819A4CA205271252B65ECA</vt:lpwstr>
  </property>
  <property fmtid="{D5CDD505-2E9C-101B-9397-08002B2CF9AE}" pid="3" name="MediaServiceImageTags">
    <vt:lpwstr/>
  </property>
</Properties>
</file>