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1" r:id="rId6"/>
    <p:sldId id="260" r:id="rId7"/>
    <p:sldId id="261" r:id="rId8"/>
    <p:sldId id="262" r:id="rId9"/>
    <p:sldId id="263" r:id="rId10"/>
    <p:sldId id="264" r:id="rId11"/>
    <p:sldId id="265" r:id="rId12"/>
    <p:sldId id="272" r:id="rId13"/>
    <p:sldId id="267" r:id="rId14"/>
    <p:sldId id="268" r:id="rId15"/>
    <p:sldId id="269" r:id="rId16"/>
    <p:sldId id="27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3C406C-FE13-4167-8BB4-9B48F7E6C11A}" v="382" dt="2024-11-16T09:09:41.73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85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šálek Roman" userId="fc8c36fe-7218-496d-b1ec-cb115c738ffd" providerId="ADAL" clId="{CD3C406C-FE13-4167-8BB4-9B48F7E6C11A}"/>
    <pc:docChg chg="undo custSel addSld delSld modSld sldOrd">
      <pc:chgData name="Maršálek Roman" userId="fc8c36fe-7218-496d-b1ec-cb115c738ffd" providerId="ADAL" clId="{CD3C406C-FE13-4167-8BB4-9B48F7E6C11A}" dt="2024-11-16T09:12:38.607" v="491" actId="26606"/>
      <pc:docMkLst>
        <pc:docMk/>
      </pc:docMkLst>
      <pc:sldChg chg="addSp delSp modSp mod setBg">
        <pc:chgData name="Maršálek Roman" userId="fc8c36fe-7218-496d-b1ec-cb115c738ffd" providerId="ADAL" clId="{CD3C406C-FE13-4167-8BB4-9B48F7E6C11A}" dt="2024-11-16T06:51:58.806" v="17" actId="26606"/>
        <pc:sldMkLst>
          <pc:docMk/>
          <pc:sldMk cId="0" sldId="256"/>
        </pc:sldMkLst>
        <pc:spChg chg="mod">
          <ac:chgData name="Maršálek Roman" userId="fc8c36fe-7218-496d-b1ec-cb115c738ffd" providerId="ADAL" clId="{CD3C406C-FE13-4167-8BB4-9B48F7E6C11A}" dt="2024-11-16T06:51:58.806" v="17" actId="26606"/>
          <ac:spMkLst>
            <pc:docMk/>
            <pc:sldMk cId="0" sldId="256"/>
            <ac:spMk id="2" creationId="{00000000-0000-0000-0000-000000000000}"/>
          </ac:spMkLst>
        </pc:spChg>
        <pc:spChg chg="mod">
          <ac:chgData name="Maršálek Roman" userId="fc8c36fe-7218-496d-b1ec-cb115c738ffd" providerId="ADAL" clId="{CD3C406C-FE13-4167-8BB4-9B48F7E6C11A}" dt="2024-11-16T06:51:58.806" v="17" actId="26606"/>
          <ac:spMkLst>
            <pc:docMk/>
            <pc:sldMk cId="0" sldId="256"/>
            <ac:spMk id="3" creationId="{00000000-0000-0000-0000-000000000000}"/>
          </ac:spMkLst>
        </pc:spChg>
        <pc:spChg chg="add del">
          <ac:chgData name="Maršálek Roman" userId="fc8c36fe-7218-496d-b1ec-cb115c738ffd" providerId="ADAL" clId="{CD3C406C-FE13-4167-8BB4-9B48F7E6C11A}" dt="2024-11-16T06:51:58.806" v="17" actId="26606"/>
          <ac:spMkLst>
            <pc:docMk/>
            <pc:sldMk cId="0" sldId="256"/>
            <ac:spMk id="10" creationId="{59A309A7-1751-4ABE-A3C1-EEC40366AD89}"/>
          </ac:spMkLst>
        </pc:spChg>
        <pc:spChg chg="add del">
          <ac:chgData name="Maršálek Roman" userId="fc8c36fe-7218-496d-b1ec-cb115c738ffd" providerId="ADAL" clId="{CD3C406C-FE13-4167-8BB4-9B48F7E6C11A}" dt="2024-11-16T06:51:58.806" v="17" actId="26606"/>
          <ac:spMkLst>
            <pc:docMk/>
            <pc:sldMk cId="0" sldId="256"/>
            <ac:spMk id="12" creationId="{967D8EB6-EAE1-4F9C-B398-83321E287204}"/>
          </ac:spMkLst>
        </pc:spChg>
        <pc:spChg chg="add">
          <ac:chgData name="Maršálek Roman" userId="fc8c36fe-7218-496d-b1ec-cb115c738ffd" providerId="ADAL" clId="{CD3C406C-FE13-4167-8BB4-9B48F7E6C11A}" dt="2024-11-16T06:51:58.806" v="17" actId="26606"/>
          <ac:spMkLst>
            <pc:docMk/>
            <pc:sldMk cId="0" sldId="256"/>
            <ac:spMk id="17" creationId="{C4285719-470E-454C-AF62-8323075F1F5B}"/>
          </ac:spMkLst>
        </pc:spChg>
        <pc:spChg chg="add">
          <ac:chgData name="Maršálek Roman" userId="fc8c36fe-7218-496d-b1ec-cb115c738ffd" providerId="ADAL" clId="{CD3C406C-FE13-4167-8BB4-9B48F7E6C11A}" dt="2024-11-16T06:51:58.806" v="17" actId="26606"/>
          <ac:spMkLst>
            <pc:docMk/>
            <pc:sldMk cId="0" sldId="256"/>
            <ac:spMk id="19" creationId="{CD9FE4EF-C4D8-49A0-B2FF-81D8DB7D8A24}"/>
          </ac:spMkLst>
        </pc:spChg>
        <pc:spChg chg="add">
          <ac:chgData name="Maršálek Roman" userId="fc8c36fe-7218-496d-b1ec-cb115c738ffd" providerId="ADAL" clId="{CD3C406C-FE13-4167-8BB4-9B48F7E6C11A}" dt="2024-11-16T06:51:58.806" v="17" actId="26606"/>
          <ac:spMkLst>
            <pc:docMk/>
            <pc:sldMk cId="0" sldId="256"/>
            <ac:spMk id="21" creationId="{4300840D-0A0B-4512-BACA-B439D5B9C57C}"/>
          </ac:spMkLst>
        </pc:spChg>
        <pc:spChg chg="add">
          <ac:chgData name="Maršálek Roman" userId="fc8c36fe-7218-496d-b1ec-cb115c738ffd" providerId="ADAL" clId="{CD3C406C-FE13-4167-8BB4-9B48F7E6C11A}" dt="2024-11-16T06:51:58.806" v="17" actId="26606"/>
          <ac:spMkLst>
            <pc:docMk/>
            <pc:sldMk cId="0" sldId="256"/>
            <ac:spMk id="23" creationId="{D2B78728-A580-49A7-84F9-6EF6F583ADE0}"/>
          </ac:spMkLst>
        </pc:spChg>
        <pc:spChg chg="add">
          <ac:chgData name="Maršálek Roman" userId="fc8c36fe-7218-496d-b1ec-cb115c738ffd" providerId="ADAL" clId="{CD3C406C-FE13-4167-8BB4-9B48F7E6C11A}" dt="2024-11-16T06:51:58.806" v="17" actId="26606"/>
          <ac:spMkLst>
            <pc:docMk/>
            <pc:sldMk cId="0" sldId="256"/>
            <ac:spMk id="25" creationId="{38FAA1A1-D861-433F-88FA-1E9D6FD31D11}"/>
          </ac:spMkLst>
        </pc:spChg>
        <pc:spChg chg="add">
          <ac:chgData name="Maršálek Roman" userId="fc8c36fe-7218-496d-b1ec-cb115c738ffd" providerId="ADAL" clId="{CD3C406C-FE13-4167-8BB4-9B48F7E6C11A}" dt="2024-11-16T06:51:58.806" v="17" actId="26606"/>
          <ac:spMkLst>
            <pc:docMk/>
            <pc:sldMk cId="0" sldId="256"/>
            <ac:spMk id="27" creationId="{8D71EDA1-87BF-4D5D-AB79-F346FD19278A}"/>
          </ac:spMkLst>
        </pc:spChg>
        <pc:picChg chg="add mod">
          <ac:chgData name="Maršálek Roman" userId="fc8c36fe-7218-496d-b1ec-cb115c738ffd" providerId="ADAL" clId="{CD3C406C-FE13-4167-8BB4-9B48F7E6C11A}" dt="2024-11-16T06:51:58.806" v="17" actId="26606"/>
          <ac:picMkLst>
            <pc:docMk/>
            <pc:sldMk cId="0" sldId="256"/>
            <ac:picMk id="7" creationId="{7FBA25C4-270B-B0AB-FF16-C02F4EFB42D5}"/>
          </ac:picMkLst>
        </pc:picChg>
      </pc:sldChg>
      <pc:sldChg chg="addSp delSp modSp mod setBg">
        <pc:chgData name="Maršálek Roman" userId="fc8c36fe-7218-496d-b1ec-cb115c738ffd" providerId="ADAL" clId="{CD3C406C-FE13-4167-8BB4-9B48F7E6C11A}" dt="2024-11-16T06:54:37.205" v="26" actId="6549"/>
        <pc:sldMkLst>
          <pc:docMk/>
          <pc:sldMk cId="0" sldId="257"/>
        </pc:sldMkLst>
        <pc:spChg chg="mod">
          <ac:chgData name="Maršálek Roman" userId="fc8c36fe-7218-496d-b1ec-cb115c738ffd" providerId="ADAL" clId="{CD3C406C-FE13-4167-8BB4-9B48F7E6C11A}" dt="2024-11-16T06:52:05.099" v="18" actId="26606"/>
          <ac:spMkLst>
            <pc:docMk/>
            <pc:sldMk cId="0" sldId="257"/>
            <ac:spMk id="2" creationId="{00000000-0000-0000-0000-000000000000}"/>
          </ac:spMkLst>
        </pc:spChg>
        <pc:spChg chg="mod">
          <ac:chgData name="Maršálek Roman" userId="fc8c36fe-7218-496d-b1ec-cb115c738ffd" providerId="ADAL" clId="{CD3C406C-FE13-4167-8BB4-9B48F7E6C11A}" dt="2024-11-16T06:54:37.205" v="26" actId="6549"/>
          <ac:spMkLst>
            <pc:docMk/>
            <pc:sldMk cId="0" sldId="257"/>
            <ac:spMk id="3" creationId="{00000000-0000-0000-0000-000000000000}"/>
          </ac:spMkLst>
        </pc:spChg>
        <pc:spChg chg="add del">
          <ac:chgData name="Maršálek Roman" userId="fc8c36fe-7218-496d-b1ec-cb115c738ffd" providerId="ADAL" clId="{CD3C406C-FE13-4167-8BB4-9B48F7E6C11A}" dt="2024-11-16T06:52:05.099" v="18" actId="26606"/>
          <ac:spMkLst>
            <pc:docMk/>
            <pc:sldMk cId="0" sldId="257"/>
            <ac:spMk id="10" creationId="{59A309A7-1751-4ABE-A3C1-EEC40366AD89}"/>
          </ac:spMkLst>
        </pc:spChg>
        <pc:spChg chg="add del">
          <ac:chgData name="Maršálek Roman" userId="fc8c36fe-7218-496d-b1ec-cb115c738ffd" providerId="ADAL" clId="{CD3C406C-FE13-4167-8BB4-9B48F7E6C11A}" dt="2024-11-16T06:52:05.099" v="18" actId="26606"/>
          <ac:spMkLst>
            <pc:docMk/>
            <pc:sldMk cId="0" sldId="257"/>
            <ac:spMk id="12" creationId="{967D8EB6-EAE1-4F9C-B398-83321E287204}"/>
          </ac:spMkLst>
        </pc:spChg>
        <pc:spChg chg="add">
          <ac:chgData name="Maršálek Roman" userId="fc8c36fe-7218-496d-b1ec-cb115c738ffd" providerId="ADAL" clId="{CD3C406C-FE13-4167-8BB4-9B48F7E6C11A}" dt="2024-11-16T06:52:05.099" v="18" actId="26606"/>
          <ac:spMkLst>
            <pc:docMk/>
            <pc:sldMk cId="0" sldId="257"/>
            <ac:spMk id="17" creationId="{C4285719-470E-454C-AF62-8323075F1F5B}"/>
          </ac:spMkLst>
        </pc:spChg>
        <pc:spChg chg="add">
          <ac:chgData name="Maršálek Roman" userId="fc8c36fe-7218-496d-b1ec-cb115c738ffd" providerId="ADAL" clId="{CD3C406C-FE13-4167-8BB4-9B48F7E6C11A}" dt="2024-11-16T06:52:05.099" v="18" actId="26606"/>
          <ac:spMkLst>
            <pc:docMk/>
            <pc:sldMk cId="0" sldId="257"/>
            <ac:spMk id="19" creationId="{CD9FE4EF-C4D8-49A0-B2FF-81D8DB7D8A24}"/>
          </ac:spMkLst>
        </pc:spChg>
        <pc:spChg chg="add">
          <ac:chgData name="Maršálek Roman" userId="fc8c36fe-7218-496d-b1ec-cb115c738ffd" providerId="ADAL" clId="{CD3C406C-FE13-4167-8BB4-9B48F7E6C11A}" dt="2024-11-16T06:52:05.099" v="18" actId="26606"/>
          <ac:spMkLst>
            <pc:docMk/>
            <pc:sldMk cId="0" sldId="257"/>
            <ac:spMk id="21" creationId="{4300840D-0A0B-4512-BACA-B439D5B9C57C}"/>
          </ac:spMkLst>
        </pc:spChg>
        <pc:spChg chg="add">
          <ac:chgData name="Maršálek Roman" userId="fc8c36fe-7218-496d-b1ec-cb115c738ffd" providerId="ADAL" clId="{CD3C406C-FE13-4167-8BB4-9B48F7E6C11A}" dt="2024-11-16T06:52:05.099" v="18" actId="26606"/>
          <ac:spMkLst>
            <pc:docMk/>
            <pc:sldMk cId="0" sldId="257"/>
            <ac:spMk id="23" creationId="{D2B78728-A580-49A7-84F9-6EF6F583ADE0}"/>
          </ac:spMkLst>
        </pc:spChg>
        <pc:spChg chg="add">
          <ac:chgData name="Maršálek Roman" userId="fc8c36fe-7218-496d-b1ec-cb115c738ffd" providerId="ADAL" clId="{CD3C406C-FE13-4167-8BB4-9B48F7E6C11A}" dt="2024-11-16T06:52:05.099" v="18" actId="26606"/>
          <ac:spMkLst>
            <pc:docMk/>
            <pc:sldMk cId="0" sldId="257"/>
            <ac:spMk id="25" creationId="{38FAA1A1-D861-433F-88FA-1E9D6FD31D11}"/>
          </ac:spMkLst>
        </pc:spChg>
        <pc:spChg chg="add">
          <ac:chgData name="Maršálek Roman" userId="fc8c36fe-7218-496d-b1ec-cb115c738ffd" providerId="ADAL" clId="{CD3C406C-FE13-4167-8BB4-9B48F7E6C11A}" dt="2024-11-16T06:52:05.099" v="18" actId="26606"/>
          <ac:spMkLst>
            <pc:docMk/>
            <pc:sldMk cId="0" sldId="257"/>
            <ac:spMk id="27" creationId="{8D71EDA1-87BF-4D5D-AB79-F346FD19278A}"/>
          </ac:spMkLst>
        </pc:spChg>
        <pc:picChg chg="add mod">
          <ac:chgData name="Maršálek Roman" userId="fc8c36fe-7218-496d-b1ec-cb115c738ffd" providerId="ADAL" clId="{CD3C406C-FE13-4167-8BB4-9B48F7E6C11A}" dt="2024-11-16T06:52:05.099" v="18" actId="26606"/>
          <ac:picMkLst>
            <pc:docMk/>
            <pc:sldMk cId="0" sldId="257"/>
            <ac:picMk id="7" creationId="{37F641E3-32FC-DD24-7708-168BA585A5AE}"/>
          </ac:picMkLst>
        </pc:picChg>
      </pc:sldChg>
      <pc:sldChg chg="addSp delSp modSp mod setBg">
        <pc:chgData name="Maršálek Roman" userId="fc8c36fe-7218-496d-b1ec-cb115c738ffd" providerId="ADAL" clId="{CD3C406C-FE13-4167-8BB4-9B48F7E6C11A}" dt="2024-11-16T06:54:52.720" v="28" actId="20577"/>
        <pc:sldMkLst>
          <pc:docMk/>
          <pc:sldMk cId="0" sldId="258"/>
        </pc:sldMkLst>
        <pc:spChg chg="mod">
          <ac:chgData name="Maršálek Roman" userId="fc8c36fe-7218-496d-b1ec-cb115c738ffd" providerId="ADAL" clId="{CD3C406C-FE13-4167-8BB4-9B48F7E6C11A}" dt="2024-11-16T06:52:09.997" v="19" actId="26606"/>
          <ac:spMkLst>
            <pc:docMk/>
            <pc:sldMk cId="0" sldId="258"/>
            <ac:spMk id="2" creationId="{00000000-0000-0000-0000-000000000000}"/>
          </ac:spMkLst>
        </pc:spChg>
        <pc:spChg chg="del mod">
          <ac:chgData name="Maršálek Roman" userId="fc8c36fe-7218-496d-b1ec-cb115c738ffd" providerId="ADAL" clId="{CD3C406C-FE13-4167-8BB4-9B48F7E6C11A}" dt="2024-11-16T06:48:55.655" v="4" actId="26606"/>
          <ac:spMkLst>
            <pc:docMk/>
            <pc:sldMk cId="0" sldId="258"/>
            <ac:spMk id="3" creationId="{00000000-0000-0000-0000-000000000000}"/>
          </ac:spMkLst>
        </pc:spChg>
        <pc:spChg chg="add del">
          <ac:chgData name="Maršálek Roman" userId="fc8c36fe-7218-496d-b1ec-cb115c738ffd" providerId="ADAL" clId="{CD3C406C-FE13-4167-8BB4-9B48F7E6C11A}" dt="2024-11-16T06:48:55.532" v="3" actId="26606"/>
          <ac:spMkLst>
            <pc:docMk/>
            <pc:sldMk cId="0" sldId="258"/>
            <ac:spMk id="9" creationId="{C0763A76-9F1C-4FC5-82B7-DD475DA461B2}"/>
          </ac:spMkLst>
        </pc:spChg>
        <pc:spChg chg="add del">
          <ac:chgData name="Maršálek Roman" userId="fc8c36fe-7218-496d-b1ec-cb115c738ffd" providerId="ADAL" clId="{CD3C406C-FE13-4167-8BB4-9B48F7E6C11A}" dt="2024-11-16T06:48:55.532" v="3" actId="26606"/>
          <ac:spMkLst>
            <pc:docMk/>
            <pc:sldMk cId="0" sldId="258"/>
            <ac:spMk id="11" creationId="{E81BF4F6-F2CF-4984-9D14-D6966D92F99F}"/>
          </ac:spMkLst>
        </pc:spChg>
        <pc:spChg chg="add">
          <ac:chgData name="Maršálek Roman" userId="fc8c36fe-7218-496d-b1ec-cb115c738ffd" providerId="ADAL" clId="{CD3C406C-FE13-4167-8BB4-9B48F7E6C11A}" dt="2024-11-16T06:52:09.997" v="19" actId="26606"/>
          <ac:spMkLst>
            <pc:docMk/>
            <pc:sldMk cId="0" sldId="258"/>
            <ac:spMk id="18" creationId="{BACC6370-2D7E-4714-9D71-7542949D7D5D}"/>
          </ac:spMkLst>
        </pc:spChg>
        <pc:spChg chg="add">
          <ac:chgData name="Maršálek Roman" userId="fc8c36fe-7218-496d-b1ec-cb115c738ffd" providerId="ADAL" clId="{CD3C406C-FE13-4167-8BB4-9B48F7E6C11A}" dt="2024-11-16T06:52:09.997" v="19" actId="26606"/>
          <ac:spMkLst>
            <pc:docMk/>
            <pc:sldMk cId="0" sldId="258"/>
            <ac:spMk id="20" creationId="{F68B3F68-107C-434F-AA38-110D5EA91B85}"/>
          </ac:spMkLst>
        </pc:spChg>
        <pc:spChg chg="add">
          <ac:chgData name="Maršálek Roman" userId="fc8c36fe-7218-496d-b1ec-cb115c738ffd" providerId="ADAL" clId="{CD3C406C-FE13-4167-8BB4-9B48F7E6C11A}" dt="2024-11-16T06:52:09.997" v="19" actId="26606"/>
          <ac:spMkLst>
            <pc:docMk/>
            <pc:sldMk cId="0" sldId="258"/>
            <ac:spMk id="22" creationId="{AAD0DBB9-1A4B-4391-81D4-CB19F9AB918A}"/>
          </ac:spMkLst>
        </pc:spChg>
        <pc:spChg chg="add">
          <ac:chgData name="Maršálek Roman" userId="fc8c36fe-7218-496d-b1ec-cb115c738ffd" providerId="ADAL" clId="{CD3C406C-FE13-4167-8BB4-9B48F7E6C11A}" dt="2024-11-16T06:52:09.997" v="19" actId="26606"/>
          <ac:spMkLst>
            <pc:docMk/>
            <pc:sldMk cId="0" sldId="258"/>
            <ac:spMk id="24" creationId="{063BBA22-50EA-4C4D-BE05-F1CE4E63AA56}"/>
          </ac:spMkLst>
        </pc:spChg>
        <pc:graphicFrameChg chg="add mod modGraphic">
          <ac:chgData name="Maršálek Roman" userId="fc8c36fe-7218-496d-b1ec-cb115c738ffd" providerId="ADAL" clId="{CD3C406C-FE13-4167-8BB4-9B48F7E6C11A}" dt="2024-11-16T06:54:52.720" v="28" actId="20577"/>
          <ac:graphicFrameMkLst>
            <pc:docMk/>
            <pc:sldMk cId="0" sldId="258"/>
            <ac:graphicFrameMk id="13" creationId="{CB08898A-1D96-CC46-6358-DC6A5D7089A7}"/>
          </ac:graphicFrameMkLst>
        </pc:graphicFrameChg>
        <pc:picChg chg="add del">
          <ac:chgData name="Maršálek Roman" userId="fc8c36fe-7218-496d-b1ec-cb115c738ffd" providerId="ADAL" clId="{CD3C406C-FE13-4167-8BB4-9B48F7E6C11A}" dt="2024-11-16T06:48:55.532" v="3" actId="26606"/>
          <ac:picMkLst>
            <pc:docMk/>
            <pc:sldMk cId="0" sldId="258"/>
            <ac:picMk id="5" creationId="{D95D448C-F91A-E847-25E9-8BD4D8DFD57F}"/>
          </ac:picMkLst>
        </pc:picChg>
      </pc:sldChg>
      <pc:sldChg chg="addSp delSp modSp mod setBg">
        <pc:chgData name="Maršálek Roman" userId="fc8c36fe-7218-496d-b1ec-cb115c738ffd" providerId="ADAL" clId="{CD3C406C-FE13-4167-8BB4-9B48F7E6C11A}" dt="2024-11-16T06:55:02.132" v="32" actId="20577"/>
        <pc:sldMkLst>
          <pc:docMk/>
          <pc:sldMk cId="0" sldId="259"/>
        </pc:sldMkLst>
        <pc:spChg chg="mod">
          <ac:chgData name="Maršálek Roman" userId="fc8c36fe-7218-496d-b1ec-cb115c738ffd" providerId="ADAL" clId="{CD3C406C-FE13-4167-8BB4-9B48F7E6C11A}" dt="2024-11-16T06:49:46.888" v="5" actId="26606"/>
          <ac:spMkLst>
            <pc:docMk/>
            <pc:sldMk cId="0" sldId="259"/>
            <ac:spMk id="2" creationId="{00000000-0000-0000-0000-000000000000}"/>
          </ac:spMkLst>
        </pc:spChg>
        <pc:spChg chg="del">
          <ac:chgData name="Maršálek Roman" userId="fc8c36fe-7218-496d-b1ec-cb115c738ffd" providerId="ADAL" clId="{CD3C406C-FE13-4167-8BB4-9B48F7E6C11A}" dt="2024-11-16T06:49:46.888" v="5" actId="26606"/>
          <ac:spMkLst>
            <pc:docMk/>
            <pc:sldMk cId="0" sldId="259"/>
            <ac:spMk id="3" creationId="{00000000-0000-0000-0000-000000000000}"/>
          </ac:spMkLst>
        </pc:spChg>
        <pc:spChg chg="add">
          <ac:chgData name="Maršálek Roman" userId="fc8c36fe-7218-496d-b1ec-cb115c738ffd" providerId="ADAL" clId="{CD3C406C-FE13-4167-8BB4-9B48F7E6C11A}" dt="2024-11-16T06:49:46.888" v="5" actId="26606"/>
          <ac:spMkLst>
            <pc:docMk/>
            <pc:sldMk cId="0" sldId="259"/>
            <ac:spMk id="9" creationId="{BACC6370-2D7E-4714-9D71-7542949D7D5D}"/>
          </ac:spMkLst>
        </pc:spChg>
        <pc:spChg chg="add">
          <ac:chgData name="Maršálek Roman" userId="fc8c36fe-7218-496d-b1ec-cb115c738ffd" providerId="ADAL" clId="{CD3C406C-FE13-4167-8BB4-9B48F7E6C11A}" dt="2024-11-16T06:49:46.888" v="5" actId="26606"/>
          <ac:spMkLst>
            <pc:docMk/>
            <pc:sldMk cId="0" sldId="259"/>
            <ac:spMk id="11" creationId="{F68B3F68-107C-434F-AA38-110D5EA91B85}"/>
          </ac:spMkLst>
        </pc:spChg>
        <pc:spChg chg="add">
          <ac:chgData name="Maršálek Roman" userId="fc8c36fe-7218-496d-b1ec-cb115c738ffd" providerId="ADAL" clId="{CD3C406C-FE13-4167-8BB4-9B48F7E6C11A}" dt="2024-11-16T06:49:46.888" v="5" actId="26606"/>
          <ac:spMkLst>
            <pc:docMk/>
            <pc:sldMk cId="0" sldId="259"/>
            <ac:spMk id="13" creationId="{AAD0DBB9-1A4B-4391-81D4-CB19F9AB918A}"/>
          </ac:spMkLst>
        </pc:spChg>
        <pc:spChg chg="add">
          <ac:chgData name="Maršálek Roman" userId="fc8c36fe-7218-496d-b1ec-cb115c738ffd" providerId="ADAL" clId="{CD3C406C-FE13-4167-8BB4-9B48F7E6C11A}" dt="2024-11-16T06:49:46.888" v="5" actId="26606"/>
          <ac:spMkLst>
            <pc:docMk/>
            <pc:sldMk cId="0" sldId="259"/>
            <ac:spMk id="15" creationId="{063BBA22-50EA-4C4D-BE05-F1CE4E63AA56}"/>
          </ac:spMkLst>
        </pc:spChg>
        <pc:graphicFrameChg chg="add mod">
          <ac:chgData name="Maršálek Roman" userId="fc8c36fe-7218-496d-b1ec-cb115c738ffd" providerId="ADAL" clId="{CD3C406C-FE13-4167-8BB4-9B48F7E6C11A}" dt="2024-11-16T06:55:02.132" v="32" actId="20577"/>
          <ac:graphicFrameMkLst>
            <pc:docMk/>
            <pc:sldMk cId="0" sldId="259"/>
            <ac:graphicFrameMk id="5" creationId="{3404C0CF-9168-9B77-8DC3-D908D61822F5}"/>
          </ac:graphicFrameMkLst>
        </pc:graphicFrameChg>
      </pc:sldChg>
      <pc:sldChg chg="addSp delSp modSp mod setBg">
        <pc:chgData name="Maršálek Roman" userId="fc8c36fe-7218-496d-b1ec-cb115c738ffd" providerId="ADAL" clId="{CD3C406C-FE13-4167-8BB4-9B48F7E6C11A}" dt="2024-11-16T06:55:15.232" v="35" actId="20577"/>
        <pc:sldMkLst>
          <pc:docMk/>
          <pc:sldMk cId="0" sldId="260"/>
        </pc:sldMkLst>
        <pc:spChg chg="mod">
          <ac:chgData name="Maršálek Roman" userId="fc8c36fe-7218-496d-b1ec-cb115c738ffd" providerId="ADAL" clId="{CD3C406C-FE13-4167-8BB4-9B48F7E6C11A}" dt="2024-11-16T06:49:52.954" v="6" actId="26606"/>
          <ac:spMkLst>
            <pc:docMk/>
            <pc:sldMk cId="0" sldId="260"/>
            <ac:spMk id="2" creationId="{00000000-0000-0000-0000-000000000000}"/>
          </ac:spMkLst>
        </pc:spChg>
        <pc:spChg chg="del">
          <ac:chgData name="Maršálek Roman" userId="fc8c36fe-7218-496d-b1ec-cb115c738ffd" providerId="ADAL" clId="{CD3C406C-FE13-4167-8BB4-9B48F7E6C11A}" dt="2024-11-16T06:49:52.954" v="6" actId="26606"/>
          <ac:spMkLst>
            <pc:docMk/>
            <pc:sldMk cId="0" sldId="260"/>
            <ac:spMk id="3" creationId="{00000000-0000-0000-0000-000000000000}"/>
          </ac:spMkLst>
        </pc:spChg>
        <pc:spChg chg="add">
          <ac:chgData name="Maršálek Roman" userId="fc8c36fe-7218-496d-b1ec-cb115c738ffd" providerId="ADAL" clId="{CD3C406C-FE13-4167-8BB4-9B48F7E6C11A}" dt="2024-11-16T06:49:52.954" v="6" actId="26606"/>
          <ac:spMkLst>
            <pc:docMk/>
            <pc:sldMk cId="0" sldId="260"/>
            <ac:spMk id="9" creationId="{BACC6370-2D7E-4714-9D71-7542949D7D5D}"/>
          </ac:spMkLst>
        </pc:spChg>
        <pc:spChg chg="add">
          <ac:chgData name="Maršálek Roman" userId="fc8c36fe-7218-496d-b1ec-cb115c738ffd" providerId="ADAL" clId="{CD3C406C-FE13-4167-8BB4-9B48F7E6C11A}" dt="2024-11-16T06:49:52.954" v="6" actId="26606"/>
          <ac:spMkLst>
            <pc:docMk/>
            <pc:sldMk cId="0" sldId="260"/>
            <ac:spMk id="11" creationId="{F68B3F68-107C-434F-AA38-110D5EA91B85}"/>
          </ac:spMkLst>
        </pc:spChg>
        <pc:spChg chg="add">
          <ac:chgData name="Maršálek Roman" userId="fc8c36fe-7218-496d-b1ec-cb115c738ffd" providerId="ADAL" clId="{CD3C406C-FE13-4167-8BB4-9B48F7E6C11A}" dt="2024-11-16T06:49:52.954" v="6" actId="26606"/>
          <ac:spMkLst>
            <pc:docMk/>
            <pc:sldMk cId="0" sldId="260"/>
            <ac:spMk id="13" creationId="{AAD0DBB9-1A4B-4391-81D4-CB19F9AB918A}"/>
          </ac:spMkLst>
        </pc:spChg>
        <pc:spChg chg="add">
          <ac:chgData name="Maršálek Roman" userId="fc8c36fe-7218-496d-b1ec-cb115c738ffd" providerId="ADAL" clId="{CD3C406C-FE13-4167-8BB4-9B48F7E6C11A}" dt="2024-11-16T06:49:52.954" v="6" actId="26606"/>
          <ac:spMkLst>
            <pc:docMk/>
            <pc:sldMk cId="0" sldId="260"/>
            <ac:spMk id="15" creationId="{063BBA22-50EA-4C4D-BE05-F1CE4E63AA56}"/>
          </ac:spMkLst>
        </pc:spChg>
        <pc:graphicFrameChg chg="add mod">
          <ac:chgData name="Maršálek Roman" userId="fc8c36fe-7218-496d-b1ec-cb115c738ffd" providerId="ADAL" clId="{CD3C406C-FE13-4167-8BB4-9B48F7E6C11A}" dt="2024-11-16T06:55:15.232" v="35" actId="20577"/>
          <ac:graphicFrameMkLst>
            <pc:docMk/>
            <pc:sldMk cId="0" sldId="260"/>
            <ac:graphicFrameMk id="5" creationId="{CB9F0080-5B27-CF40-D642-8F270C84070A}"/>
          </ac:graphicFrameMkLst>
        </pc:graphicFrameChg>
      </pc:sldChg>
      <pc:sldChg chg="addSp delSp modSp mod setBg">
        <pc:chgData name="Maršálek Roman" userId="fc8c36fe-7218-496d-b1ec-cb115c738ffd" providerId="ADAL" clId="{CD3C406C-FE13-4167-8BB4-9B48F7E6C11A}" dt="2024-11-16T06:55:25.184" v="38" actId="20577"/>
        <pc:sldMkLst>
          <pc:docMk/>
          <pc:sldMk cId="0" sldId="261"/>
        </pc:sldMkLst>
        <pc:spChg chg="mod">
          <ac:chgData name="Maršálek Roman" userId="fc8c36fe-7218-496d-b1ec-cb115c738ffd" providerId="ADAL" clId="{CD3C406C-FE13-4167-8BB4-9B48F7E6C11A}" dt="2024-11-16T06:49:57.116" v="7" actId="26606"/>
          <ac:spMkLst>
            <pc:docMk/>
            <pc:sldMk cId="0" sldId="261"/>
            <ac:spMk id="2" creationId="{00000000-0000-0000-0000-000000000000}"/>
          </ac:spMkLst>
        </pc:spChg>
        <pc:spChg chg="del">
          <ac:chgData name="Maršálek Roman" userId="fc8c36fe-7218-496d-b1ec-cb115c738ffd" providerId="ADAL" clId="{CD3C406C-FE13-4167-8BB4-9B48F7E6C11A}" dt="2024-11-16T06:49:57.116" v="7" actId="26606"/>
          <ac:spMkLst>
            <pc:docMk/>
            <pc:sldMk cId="0" sldId="261"/>
            <ac:spMk id="3" creationId="{00000000-0000-0000-0000-000000000000}"/>
          </ac:spMkLst>
        </pc:spChg>
        <pc:spChg chg="add">
          <ac:chgData name="Maršálek Roman" userId="fc8c36fe-7218-496d-b1ec-cb115c738ffd" providerId="ADAL" clId="{CD3C406C-FE13-4167-8BB4-9B48F7E6C11A}" dt="2024-11-16T06:49:57.116" v="7" actId="26606"/>
          <ac:spMkLst>
            <pc:docMk/>
            <pc:sldMk cId="0" sldId="261"/>
            <ac:spMk id="9" creationId="{BACC6370-2D7E-4714-9D71-7542949D7D5D}"/>
          </ac:spMkLst>
        </pc:spChg>
        <pc:spChg chg="add">
          <ac:chgData name="Maršálek Roman" userId="fc8c36fe-7218-496d-b1ec-cb115c738ffd" providerId="ADAL" clId="{CD3C406C-FE13-4167-8BB4-9B48F7E6C11A}" dt="2024-11-16T06:49:57.116" v="7" actId="26606"/>
          <ac:spMkLst>
            <pc:docMk/>
            <pc:sldMk cId="0" sldId="261"/>
            <ac:spMk id="11" creationId="{F68B3F68-107C-434F-AA38-110D5EA91B85}"/>
          </ac:spMkLst>
        </pc:spChg>
        <pc:spChg chg="add">
          <ac:chgData name="Maršálek Roman" userId="fc8c36fe-7218-496d-b1ec-cb115c738ffd" providerId="ADAL" clId="{CD3C406C-FE13-4167-8BB4-9B48F7E6C11A}" dt="2024-11-16T06:49:57.116" v="7" actId="26606"/>
          <ac:spMkLst>
            <pc:docMk/>
            <pc:sldMk cId="0" sldId="261"/>
            <ac:spMk id="13" creationId="{AAD0DBB9-1A4B-4391-81D4-CB19F9AB918A}"/>
          </ac:spMkLst>
        </pc:spChg>
        <pc:spChg chg="add">
          <ac:chgData name="Maršálek Roman" userId="fc8c36fe-7218-496d-b1ec-cb115c738ffd" providerId="ADAL" clId="{CD3C406C-FE13-4167-8BB4-9B48F7E6C11A}" dt="2024-11-16T06:49:57.116" v="7" actId="26606"/>
          <ac:spMkLst>
            <pc:docMk/>
            <pc:sldMk cId="0" sldId="261"/>
            <ac:spMk id="15" creationId="{063BBA22-50EA-4C4D-BE05-F1CE4E63AA56}"/>
          </ac:spMkLst>
        </pc:spChg>
        <pc:graphicFrameChg chg="add mod">
          <ac:chgData name="Maršálek Roman" userId="fc8c36fe-7218-496d-b1ec-cb115c738ffd" providerId="ADAL" clId="{CD3C406C-FE13-4167-8BB4-9B48F7E6C11A}" dt="2024-11-16T06:55:25.184" v="38" actId="20577"/>
          <ac:graphicFrameMkLst>
            <pc:docMk/>
            <pc:sldMk cId="0" sldId="261"/>
            <ac:graphicFrameMk id="5" creationId="{487582FB-CA8B-44D4-734B-0BB488BCDB75}"/>
          </ac:graphicFrameMkLst>
        </pc:graphicFrameChg>
      </pc:sldChg>
      <pc:sldChg chg="addSp delSp modSp mod setBg">
        <pc:chgData name="Maršálek Roman" userId="fc8c36fe-7218-496d-b1ec-cb115c738ffd" providerId="ADAL" clId="{CD3C406C-FE13-4167-8BB4-9B48F7E6C11A}" dt="2024-11-16T08:34:02.065" v="106" actId="26606"/>
        <pc:sldMkLst>
          <pc:docMk/>
          <pc:sldMk cId="0" sldId="262"/>
        </pc:sldMkLst>
        <pc:spChg chg="mod">
          <ac:chgData name="Maršálek Roman" userId="fc8c36fe-7218-496d-b1ec-cb115c738ffd" providerId="ADAL" clId="{CD3C406C-FE13-4167-8BB4-9B48F7E6C11A}" dt="2024-11-16T06:50:03.087" v="8" actId="26606"/>
          <ac:spMkLst>
            <pc:docMk/>
            <pc:sldMk cId="0" sldId="262"/>
            <ac:spMk id="2" creationId="{00000000-0000-0000-0000-000000000000}"/>
          </ac:spMkLst>
        </pc:spChg>
        <pc:spChg chg="del">
          <ac:chgData name="Maršálek Roman" userId="fc8c36fe-7218-496d-b1ec-cb115c738ffd" providerId="ADAL" clId="{CD3C406C-FE13-4167-8BB4-9B48F7E6C11A}" dt="2024-11-16T06:50:03.087" v="8" actId="26606"/>
          <ac:spMkLst>
            <pc:docMk/>
            <pc:sldMk cId="0" sldId="262"/>
            <ac:spMk id="3" creationId="{00000000-0000-0000-0000-000000000000}"/>
          </ac:spMkLst>
        </pc:spChg>
        <pc:spChg chg="add del">
          <ac:chgData name="Maršálek Roman" userId="fc8c36fe-7218-496d-b1ec-cb115c738ffd" providerId="ADAL" clId="{CD3C406C-FE13-4167-8BB4-9B48F7E6C11A}" dt="2024-11-16T08:34:02.065" v="106" actId="26606"/>
          <ac:spMkLst>
            <pc:docMk/>
            <pc:sldMk cId="0" sldId="262"/>
            <ac:spMk id="9" creationId="{BACC6370-2D7E-4714-9D71-7542949D7D5D}"/>
          </ac:spMkLst>
        </pc:spChg>
        <pc:spChg chg="add del">
          <ac:chgData name="Maršálek Roman" userId="fc8c36fe-7218-496d-b1ec-cb115c738ffd" providerId="ADAL" clId="{CD3C406C-FE13-4167-8BB4-9B48F7E6C11A}" dt="2024-11-16T08:34:02.065" v="106" actId="26606"/>
          <ac:spMkLst>
            <pc:docMk/>
            <pc:sldMk cId="0" sldId="262"/>
            <ac:spMk id="11" creationId="{F68B3F68-107C-434F-AA38-110D5EA91B85}"/>
          </ac:spMkLst>
        </pc:spChg>
        <pc:spChg chg="add del">
          <ac:chgData name="Maršálek Roman" userId="fc8c36fe-7218-496d-b1ec-cb115c738ffd" providerId="ADAL" clId="{CD3C406C-FE13-4167-8BB4-9B48F7E6C11A}" dt="2024-11-16T08:34:02.065" v="106" actId="26606"/>
          <ac:spMkLst>
            <pc:docMk/>
            <pc:sldMk cId="0" sldId="262"/>
            <ac:spMk id="13" creationId="{AAD0DBB9-1A4B-4391-81D4-CB19F9AB918A}"/>
          </ac:spMkLst>
        </pc:spChg>
        <pc:spChg chg="add del">
          <ac:chgData name="Maršálek Roman" userId="fc8c36fe-7218-496d-b1ec-cb115c738ffd" providerId="ADAL" clId="{CD3C406C-FE13-4167-8BB4-9B48F7E6C11A}" dt="2024-11-16T08:34:02.065" v="106" actId="26606"/>
          <ac:spMkLst>
            <pc:docMk/>
            <pc:sldMk cId="0" sldId="262"/>
            <ac:spMk id="15" creationId="{063BBA22-50EA-4C4D-BE05-F1CE4E63AA56}"/>
          </ac:spMkLst>
        </pc:spChg>
        <pc:spChg chg="add">
          <ac:chgData name="Maršálek Roman" userId="fc8c36fe-7218-496d-b1ec-cb115c738ffd" providerId="ADAL" clId="{CD3C406C-FE13-4167-8BB4-9B48F7E6C11A}" dt="2024-11-16T08:34:02.065" v="106" actId="26606"/>
          <ac:spMkLst>
            <pc:docMk/>
            <pc:sldMk cId="0" sldId="262"/>
            <ac:spMk id="20" creationId="{BACC6370-2D7E-4714-9D71-7542949D7D5D}"/>
          </ac:spMkLst>
        </pc:spChg>
        <pc:spChg chg="add">
          <ac:chgData name="Maršálek Roman" userId="fc8c36fe-7218-496d-b1ec-cb115c738ffd" providerId="ADAL" clId="{CD3C406C-FE13-4167-8BB4-9B48F7E6C11A}" dt="2024-11-16T08:34:02.065" v="106" actId="26606"/>
          <ac:spMkLst>
            <pc:docMk/>
            <pc:sldMk cId="0" sldId="262"/>
            <ac:spMk id="22" creationId="{F68B3F68-107C-434F-AA38-110D5EA91B85}"/>
          </ac:spMkLst>
        </pc:spChg>
        <pc:spChg chg="add">
          <ac:chgData name="Maršálek Roman" userId="fc8c36fe-7218-496d-b1ec-cb115c738ffd" providerId="ADAL" clId="{CD3C406C-FE13-4167-8BB4-9B48F7E6C11A}" dt="2024-11-16T08:34:02.065" v="106" actId="26606"/>
          <ac:spMkLst>
            <pc:docMk/>
            <pc:sldMk cId="0" sldId="262"/>
            <ac:spMk id="24" creationId="{AAD0DBB9-1A4B-4391-81D4-CB19F9AB918A}"/>
          </ac:spMkLst>
        </pc:spChg>
        <pc:spChg chg="add">
          <ac:chgData name="Maršálek Roman" userId="fc8c36fe-7218-496d-b1ec-cb115c738ffd" providerId="ADAL" clId="{CD3C406C-FE13-4167-8BB4-9B48F7E6C11A}" dt="2024-11-16T08:34:02.065" v="106" actId="26606"/>
          <ac:spMkLst>
            <pc:docMk/>
            <pc:sldMk cId="0" sldId="262"/>
            <ac:spMk id="26" creationId="{063BBA22-50EA-4C4D-BE05-F1CE4E63AA56}"/>
          </ac:spMkLst>
        </pc:spChg>
        <pc:graphicFrameChg chg="add mod modGraphic">
          <ac:chgData name="Maršálek Roman" userId="fc8c36fe-7218-496d-b1ec-cb115c738ffd" providerId="ADAL" clId="{CD3C406C-FE13-4167-8BB4-9B48F7E6C11A}" dt="2024-11-16T08:34:02.065" v="106" actId="26606"/>
          <ac:graphicFrameMkLst>
            <pc:docMk/>
            <pc:sldMk cId="0" sldId="262"/>
            <ac:graphicFrameMk id="5" creationId="{1EDC0131-2988-45C1-C225-D2D1BB2D11BA}"/>
          </ac:graphicFrameMkLst>
        </pc:graphicFrameChg>
      </pc:sldChg>
      <pc:sldChg chg="addSp delSp modSp mod setBg">
        <pc:chgData name="Maršálek Roman" userId="fc8c36fe-7218-496d-b1ec-cb115c738ffd" providerId="ADAL" clId="{CD3C406C-FE13-4167-8BB4-9B48F7E6C11A}" dt="2024-11-16T06:55:44.249" v="48" actId="20577"/>
        <pc:sldMkLst>
          <pc:docMk/>
          <pc:sldMk cId="0" sldId="263"/>
        </pc:sldMkLst>
        <pc:spChg chg="mod">
          <ac:chgData name="Maršálek Roman" userId="fc8c36fe-7218-496d-b1ec-cb115c738ffd" providerId="ADAL" clId="{CD3C406C-FE13-4167-8BB4-9B48F7E6C11A}" dt="2024-11-16T06:50:14.922" v="9" actId="26606"/>
          <ac:spMkLst>
            <pc:docMk/>
            <pc:sldMk cId="0" sldId="263"/>
            <ac:spMk id="2" creationId="{00000000-0000-0000-0000-000000000000}"/>
          </ac:spMkLst>
        </pc:spChg>
        <pc:spChg chg="del">
          <ac:chgData name="Maršálek Roman" userId="fc8c36fe-7218-496d-b1ec-cb115c738ffd" providerId="ADAL" clId="{CD3C406C-FE13-4167-8BB4-9B48F7E6C11A}" dt="2024-11-16T06:50:14.922" v="9" actId="26606"/>
          <ac:spMkLst>
            <pc:docMk/>
            <pc:sldMk cId="0" sldId="263"/>
            <ac:spMk id="3" creationId="{00000000-0000-0000-0000-000000000000}"/>
          </ac:spMkLst>
        </pc:spChg>
        <pc:spChg chg="add">
          <ac:chgData name="Maršálek Roman" userId="fc8c36fe-7218-496d-b1ec-cb115c738ffd" providerId="ADAL" clId="{CD3C406C-FE13-4167-8BB4-9B48F7E6C11A}" dt="2024-11-16T06:50:14.922" v="9" actId="26606"/>
          <ac:spMkLst>
            <pc:docMk/>
            <pc:sldMk cId="0" sldId="263"/>
            <ac:spMk id="9" creationId="{BACC6370-2D7E-4714-9D71-7542949D7D5D}"/>
          </ac:spMkLst>
        </pc:spChg>
        <pc:spChg chg="add">
          <ac:chgData name="Maršálek Roman" userId="fc8c36fe-7218-496d-b1ec-cb115c738ffd" providerId="ADAL" clId="{CD3C406C-FE13-4167-8BB4-9B48F7E6C11A}" dt="2024-11-16T06:50:14.922" v="9" actId="26606"/>
          <ac:spMkLst>
            <pc:docMk/>
            <pc:sldMk cId="0" sldId="263"/>
            <ac:spMk id="11" creationId="{F68B3F68-107C-434F-AA38-110D5EA91B85}"/>
          </ac:spMkLst>
        </pc:spChg>
        <pc:spChg chg="add">
          <ac:chgData name="Maršálek Roman" userId="fc8c36fe-7218-496d-b1ec-cb115c738ffd" providerId="ADAL" clId="{CD3C406C-FE13-4167-8BB4-9B48F7E6C11A}" dt="2024-11-16T06:50:14.922" v="9" actId="26606"/>
          <ac:spMkLst>
            <pc:docMk/>
            <pc:sldMk cId="0" sldId="263"/>
            <ac:spMk id="13" creationId="{AAD0DBB9-1A4B-4391-81D4-CB19F9AB918A}"/>
          </ac:spMkLst>
        </pc:spChg>
        <pc:spChg chg="add">
          <ac:chgData name="Maršálek Roman" userId="fc8c36fe-7218-496d-b1ec-cb115c738ffd" providerId="ADAL" clId="{CD3C406C-FE13-4167-8BB4-9B48F7E6C11A}" dt="2024-11-16T06:50:14.922" v="9" actId="26606"/>
          <ac:spMkLst>
            <pc:docMk/>
            <pc:sldMk cId="0" sldId="263"/>
            <ac:spMk id="15" creationId="{063BBA22-50EA-4C4D-BE05-F1CE4E63AA56}"/>
          </ac:spMkLst>
        </pc:spChg>
        <pc:graphicFrameChg chg="add mod">
          <ac:chgData name="Maršálek Roman" userId="fc8c36fe-7218-496d-b1ec-cb115c738ffd" providerId="ADAL" clId="{CD3C406C-FE13-4167-8BB4-9B48F7E6C11A}" dt="2024-11-16T06:55:44.249" v="48" actId="20577"/>
          <ac:graphicFrameMkLst>
            <pc:docMk/>
            <pc:sldMk cId="0" sldId="263"/>
            <ac:graphicFrameMk id="5" creationId="{14E52E54-A024-88FA-6525-6C13805AB8F6}"/>
          </ac:graphicFrameMkLst>
        </pc:graphicFrameChg>
      </pc:sldChg>
      <pc:sldChg chg="addSp delSp modSp mod setBg">
        <pc:chgData name="Maršálek Roman" userId="fc8c36fe-7218-496d-b1ec-cb115c738ffd" providerId="ADAL" clId="{CD3C406C-FE13-4167-8BB4-9B48F7E6C11A}" dt="2024-11-16T06:55:50.968" v="54" actId="20577"/>
        <pc:sldMkLst>
          <pc:docMk/>
          <pc:sldMk cId="0" sldId="264"/>
        </pc:sldMkLst>
        <pc:spChg chg="mod">
          <ac:chgData name="Maršálek Roman" userId="fc8c36fe-7218-496d-b1ec-cb115c738ffd" providerId="ADAL" clId="{CD3C406C-FE13-4167-8BB4-9B48F7E6C11A}" dt="2024-11-16T06:50:32.608" v="10" actId="26606"/>
          <ac:spMkLst>
            <pc:docMk/>
            <pc:sldMk cId="0" sldId="264"/>
            <ac:spMk id="2" creationId="{00000000-0000-0000-0000-000000000000}"/>
          </ac:spMkLst>
        </pc:spChg>
        <pc:spChg chg="del">
          <ac:chgData name="Maršálek Roman" userId="fc8c36fe-7218-496d-b1ec-cb115c738ffd" providerId="ADAL" clId="{CD3C406C-FE13-4167-8BB4-9B48F7E6C11A}" dt="2024-11-16T06:50:32.608" v="10" actId="26606"/>
          <ac:spMkLst>
            <pc:docMk/>
            <pc:sldMk cId="0" sldId="264"/>
            <ac:spMk id="3" creationId="{00000000-0000-0000-0000-000000000000}"/>
          </ac:spMkLst>
        </pc:spChg>
        <pc:spChg chg="add">
          <ac:chgData name="Maršálek Roman" userId="fc8c36fe-7218-496d-b1ec-cb115c738ffd" providerId="ADAL" clId="{CD3C406C-FE13-4167-8BB4-9B48F7E6C11A}" dt="2024-11-16T06:50:32.608" v="10" actId="26606"/>
          <ac:spMkLst>
            <pc:docMk/>
            <pc:sldMk cId="0" sldId="264"/>
            <ac:spMk id="9" creationId="{BACC6370-2D7E-4714-9D71-7542949D7D5D}"/>
          </ac:spMkLst>
        </pc:spChg>
        <pc:spChg chg="add">
          <ac:chgData name="Maršálek Roman" userId="fc8c36fe-7218-496d-b1ec-cb115c738ffd" providerId="ADAL" clId="{CD3C406C-FE13-4167-8BB4-9B48F7E6C11A}" dt="2024-11-16T06:50:32.608" v="10" actId="26606"/>
          <ac:spMkLst>
            <pc:docMk/>
            <pc:sldMk cId="0" sldId="264"/>
            <ac:spMk id="11" creationId="{F68B3F68-107C-434F-AA38-110D5EA91B85}"/>
          </ac:spMkLst>
        </pc:spChg>
        <pc:spChg chg="add">
          <ac:chgData name="Maršálek Roman" userId="fc8c36fe-7218-496d-b1ec-cb115c738ffd" providerId="ADAL" clId="{CD3C406C-FE13-4167-8BB4-9B48F7E6C11A}" dt="2024-11-16T06:50:32.608" v="10" actId="26606"/>
          <ac:spMkLst>
            <pc:docMk/>
            <pc:sldMk cId="0" sldId="264"/>
            <ac:spMk id="13" creationId="{AAD0DBB9-1A4B-4391-81D4-CB19F9AB918A}"/>
          </ac:spMkLst>
        </pc:spChg>
        <pc:spChg chg="add">
          <ac:chgData name="Maršálek Roman" userId="fc8c36fe-7218-496d-b1ec-cb115c738ffd" providerId="ADAL" clId="{CD3C406C-FE13-4167-8BB4-9B48F7E6C11A}" dt="2024-11-16T06:50:32.608" v="10" actId="26606"/>
          <ac:spMkLst>
            <pc:docMk/>
            <pc:sldMk cId="0" sldId="264"/>
            <ac:spMk id="15" creationId="{063BBA22-50EA-4C4D-BE05-F1CE4E63AA56}"/>
          </ac:spMkLst>
        </pc:spChg>
        <pc:graphicFrameChg chg="add mod">
          <ac:chgData name="Maršálek Roman" userId="fc8c36fe-7218-496d-b1ec-cb115c738ffd" providerId="ADAL" clId="{CD3C406C-FE13-4167-8BB4-9B48F7E6C11A}" dt="2024-11-16T06:55:50.968" v="54" actId="20577"/>
          <ac:graphicFrameMkLst>
            <pc:docMk/>
            <pc:sldMk cId="0" sldId="264"/>
            <ac:graphicFrameMk id="5" creationId="{82A542CA-D838-45DA-85AE-B9F2D4DFB471}"/>
          </ac:graphicFrameMkLst>
        </pc:graphicFrameChg>
      </pc:sldChg>
      <pc:sldChg chg="addSp delSp modSp mod setBg">
        <pc:chgData name="Maršálek Roman" userId="fc8c36fe-7218-496d-b1ec-cb115c738ffd" providerId="ADAL" clId="{CD3C406C-FE13-4167-8BB4-9B48F7E6C11A}" dt="2024-11-16T06:56:01.276" v="60" actId="20577"/>
        <pc:sldMkLst>
          <pc:docMk/>
          <pc:sldMk cId="0" sldId="265"/>
        </pc:sldMkLst>
        <pc:spChg chg="mod">
          <ac:chgData name="Maršálek Roman" userId="fc8c36fe-7218-496d-b1ec-cb115c738ffd" providerId="ADAL" clId="{CD3C406C-FE13-4167-8BB4-9B48F7E6C11A}" dt="2024-11-16T06:50:38.911" v="11" actId="26606"/>
          <ac:spMkLst>
            <pc:docMk/>
            <pc:sldMk cId="0" sldId="265"/>
            <ac:spMk id="2" creationId="{00000000-0000-0000-0000-000000000000}"/>
          </ac:spMkLst>
        </pc:spChg>
        <pc:spChg chg="del">
          <ac:chgData name="Maršálek Roman" userId="fc8c36fe-7218-496d-b1ec-cb115c738ffd" providerId="ADAL" clId="{CD3C406C-FE13-4167-8BB4-9B48F7E6C11A}" dt="2024-11-16T06:50:38.911" v="11" actId="26606"/>
          <ac:spMkLst>
            <pc:docMk/>
            <pc:sldMk cId="0" sldId="265"/>
            <ac:spMk id="3" creationId="{00000000-0000-0000-0000-000000000000}"/>
          </ac:spMkLst>
        </pc:spChg>
        <pc:spChg chg="add">
          <ac:chgData name="Maršálek Roman" userId="fc8c36fe-7218-496d-b1ec-cb115c738ffd" providerId="ADAL" clId="{CD3C406C-FE13-4167-8BB4-9B48F7E6C11A}" dt="2024-11-16T06:50:38.911" v="11" actId="26606"/>
          <ac:spMkLst>
            <pc:docMk/>
            <pc:sldMk cId="0" sldId="265"/>
            <ac:spMk id="9" creationId="{BACC6370-2D7E-4714-9D71-7542949D7D5D}"/>
          </ac:spMkLst>
        </pc:spChg>
        <pc:spChg chg="add">
          <ac:chgData name="Maršálek Roman" userId="fc8c36fe-7218-496d-b1ec-cb115c738ffd" providerId="ADAL" clId="{CD3C406C-FE13-4167-8BB4-9B48F7E6C11A}" dt="2024-11-16T06:50:38.911" v="11" actId="26606"/>
          <ac:spMkLst>
            <pc:docMk/>
            <pc:sldMk cId="0" sldId="265"/>
            <ac:spMk id="11" creationId="{F68B3F68-107C-434F-AA38-110D5EA91B85}"/>
          </ac:spMkLst>
        </pc:spChg>
        <pc:spChg chg="add">
          <ac:chgData name="Maršálek Roman" userId="fc8c36fe-7218-496d-b1ec-cb115c738ffd" providerId="ADAL" clId="{CD3C406C-FE13-4167-8BB4-9B48F7E6C11A}" dt="2024-11-16T06:50:38.911" v="11" actId="26606"/>
          <ac:spMkLst>
            <pc:docMk/>
            <pc:sldMk cId="0" sldId="265"/>
            <ac:spMk id="13" creationId="{AAD0DBB9-1A4B-4391-81D4-CB19F9AB918A}"/>
          </ac:spMkLst>
        </pc:spChg>
        <pc:spChg chg="add">
          <ac:chgData name="Maršálek Roman" userId="fc8c36fe-7218-496d-b1ec-cb115c738ffd" providerId="ADAL" clId="{CD3C406C-FE13-4167-8BB4-9B48F7E6C11A}" dt="2024-11-16T06:50:38.911" v="11" actId="26606"/>
          <ac:spMkLst>
            <pc:docMk/>
            <pc:sldMk cId="0" sldId="265"/>
            <ac:spMk id="15" creationId="{063BBA22-50EA-4C4D-BE05-F1CE4E63AA56}"/>
          </ac:spMkLst>
        </pc:spChg>
        <pc:graphicFrameChg chg="add mod">
          <ac:chgData name="Maršálek Roman" userId="fc8c36fe-7218-496d-b1ec-cb115c738ffd" providerId="ADAL" clId="{CD3C406C-FE13-4167-8BB4-9B48F7E6C11A}" dt="2024-11-16T06:56:01.276" v="60" actId="20577"/>
          <ac:graphicFrameMkLst>
            <pc:docMk/>
            <pc:sldMk cId="0" sldId="265"/>
            <ac:graphicFrameMk id="5" creationId="{58176B02-5483-3A9F-5582-9CEDC1C0D8C3}"/>
          </ac:graphicFrameMkLst>
        </pc:graphicFrameChg>
      </pc:sldChg>
      <pc:sldChg chg="addSp delSp modSp add del mod setBg">
        <pc:chgData name="Maršálek Roman" userId="fc8c36fe-7218-496d-b1ec-cb115c738ffd" providerId="ADAL" clId="{CD3C406C-FE13-4167-8BB4-9B48F7E6C11A}" dt="2024-11-16T08:45:58.278" v="239" actId="47"/>
        <pc:sldMkLst>
          <pc:docMk/>
          <pc:sldMk cId="0" sldId="266"/>
        </pc:sldMkLst>
        <pc:spChg chg="mod">
          <ac:chgData name="Maršálek Roman" userId="fc8c36fe-7218-496d-b1ec-cb115c738ffd" providerId="ADAL" clId="{CD3C406C-FE13-4167-8BB4-9B48F7E6C11A}" dt="2024-11-16T06:51:02.054" v="12" actId="26606"/>
          <ac:spMkLst>
            <pc:docMk/>
            <pc:sldMk cId="0" sldId="266"/>
            <ac:spMk id="2" creationId="{00000000-0000-0000-0000-000000000000}"/>
          </ac:spMkLst>
        </pc:spChg>
        <pc:spChg chg="del">
          <ac:chgData name="Maršálek Roman" userId="fc8c36fe-7218-496d-b1ec-cb115c738ffd" providerId="ADAL" clId="{CD3C406C-FE13-4167-8BB4-9B48F7E6C11A}" dt="2024-11-16T06:51:02.054" v="12" actId="26606"/>
          <ac:spMkLst>
            <pc:docMk/>
            <pc:sldMk cId="0" sldId="266"/>
            <ac:spMk id="3" creationId="{00000000-0000-0000-0000-000000000000}"/>
          </ac:spMkLst>
        </pc:spChg>
        <pc:spChg chg="add">
          <ac:chgData name="Maršálek Roman" userId="fc8c36fe-7218-496d-b1ec-cb115c738ffd" providerId="ADAL" clId="{CD3C406C-FE13-4167-8BB4-9B48F7E6C11A}" dt="2024-11-16T06:51:02.054" v="12" actId="26606"/>
          <ac:spMkLst>
            <pc:docMk/>
            <pc:sldMk cId="0" sldId="266"/>
            <ac:spMk id="9" creationId="{BACC6370-2D7E-4714-9D71-7542949D7D5D}"/>
          </ac:spMkLst>
        </pc:spChg>
        <pc:spChg chg="add">
          <ac:chgData name="Maršálek Roman" userId="fc8c36fe-7218-496d-b1ec-cb115c738ffd" providerId="ADAL" clId="{CD3C406C-FE13-4167-8BB4-9B48F7E6C11A}" dt="2024-11-16T06:51:02.054" v="12" actId="26606"/>
          <ac:spMkLst>
            <pc:docMk/>
            <pc:sldMk cId="0" sldId="266"/>
            <ac:spMk id="11" creationId="{F68B3F68-107C-434F-AA38-110D5EA91B85}"/>
          </ac:spMkLst>
        </pc:spChg>
        <pc:spChg chg="add">
          <ac:chgData name="Maršálek Roman" userId="fc8c36fe-7218-496d-b1ec-cb115c738ffd" providerId="ADAL" clId="{CD3C406C-FE13-4167-8BB4-9B48F7E6C11A}" dt="2024-11-16T06:51:02.054" v="12" actId="26606"/>
          <ac:spMkLst>
            <pc:docMk/>
            <pc:sldMk cId="0" sldId="266"/>
            <ac:spMk id="13" creationId="{AAD0DBB9-1A4B-4391-81D4-CB19F9AB918A}"/>
          </ac:spMkLst>
        </pc:spChg>
        <pc:spChg chg="add">
          <ac:chgData name="Maršálek Roman" userId="fc8c36fe-7218-496d-b1ec-cb115c738ffd" providerId="ADAL" clId="{CD3C406C-FE13-4167-8BB4-9B48F7E6C11A}" dt="2024-11-16T06:51:02.054" v="12" actId="26606"/>
          <ac:spMkLst>
            <pc:docMk/>
            <pc:sldMk cId="0" sldId="266"/>
            <ac:spMk id="15" creationId="{063BBA22-50EA-4C4D-BE05-F1CE4E63AA56}"/>
          </ac:spMkLst>
        </pc:spChg>
        <pc:graphicFrameChg chg="add mod">
          <ac:chgData name="Maršálek Roman" userId="fc8c36fe-7218-496d-b1ec-cb115c738ffd" providerId="ADAL" clId="{CD3C406C-FE13-4167-8BB4-9B48F7E6C11A}" dt="2024-11-16T06:56:09.872" v="66" actId="20577"/>
          <ac:graphicFrameMkLst>
            <pc:docMk/>
            <pc:sldMk cId="0" sldId="266"/>
            <ac:graphicFrameMk id="5" creationId="{6525C5C6-2DD9-3334-BAFA-FB88845F14CF}"/>
          </ac:graphicFrameMkLst>
        </pc:graphicFrameChg>
      </pc:sldChg>
      <pc:sldChg chg="addSp delSp modSp mod setBg">
        <pc:chgData name="Maršálek Roman" userId="fc8c36fe-7218-496d-b1ec-cb115c738ffd" providerId="ADAL" clId="{CD3C406C-FE13-4167-8BB4-9B48F7E6C11A}" dt="2024-11-16T06:56:20.589" v="72" actId="20577"/>
        <pc:sldMkLst>
          <pc:docMk/>
          <pc:sldMk cId="0" sldId="267"/>
        </pc:sldMkLst>
        <pc:spChg chg="mod">
          <ac:chgData name="Maršálek Roman" userId="fc8c36fe-7218-496d-b1ec-cb115c738ffd" providerId="ADAL" clId="{CD3C406C-FE13-4167-8BB4-9B48F7E6C11A}" dt="2024-11-16T06:51:08.040" v="13" actId="26606"/>
          <ac:spMkLst>
            <pc:docMk/>
            <pc:sldMk cId="0" sldId="267"/>
            <ac:spMk id="2" creationId="{00000000-0000-0000-0000-000000000000}"/>
          </ac:spMkLst>
        </pc:spChg>
        <pc:spChg chg="del">
          <ac:chgData name="Maršálek Roman" userId="fc8c36fe-7218-496d-b1ec-cb115c738ffd" providerId="ADAL" clId="{CD3C406C-FE13-4167-8BB4-9B48F7E6C11A}" dt="2024-11-16T06:51:08.040" v="13" actId="26606"/>
          <ac:spMkLst>
            <pc:docMk/>
            <pc:sldMk cId="0" sldId="267"/>
            <ac:spMk id="3" creationId="{00000000-0000-0000-0000-000000000000}"/>
          </ac:spMkLst>
        </pc:spChg>
        <pc:spChg chg="add">
          <ac:chgData name="Maršálek Roman" userId="fc8c36fe-7218-496d-b1ec-cb115c738ffd" providerId="ADAL" clId="{CD3C406C-FE13-4167-8BB4-9B48F7E6C11A}" dt="2024-11-16T06:51:08.040" v="13" actId="26606"/>
          <ac:spMkLst>
            <pc:docMk/>
            <pc:sldMk cId="0" sldId="267"/>
            <ac:spMk id="9" creationId="{BACC6370-2D7E-4714-9D71-7542949D7D5D}"/>
          </ac:spMkLst>
        </pc:spChg>
        <pc:spChg chg="add">
          <ac:chgData name="Maršálek Roman" userId="fc8c36fe-7218-496d-b1ec-cb115c738ffd" providerId="ADAL" clId="{CD3C406C-FE13-4167-8BB4-9B48F7E6C11A}" dt="2024-11-16T06:51:08.040" v="13" actId="26606"/>
          <ac:spMkLst>
            <pc:docMk/>
            <pc:sldMk cId="0" sldId="267"/>
            <ac:spMk id="11" creationId="{F68B3F68-107C-434F-AA38-110D5EA91B85}"/>
          </ac:spMkLst>
        </pc:spChg>
        <pc:spChg chg="add">
          <ac:chgData name="Maršálek Roman" userId="fc8c36fe-7218-496d-b1ec-cb115c738ffd" providerId="ADAL" clId="{CD3C406C-FE13-4167-8BB4-9B48F7E6C11A}" dt="2024-11-16T06:51:08.040" v="13" actId="26606"/>
          <ac:spMkLst>
            <pc:docMk/>
            <pc:sldMk cId="0" sldId="267"/>
            <ac:spMk id="13" creationId="{AAD0DBB9-1A4B-4391-81D4-CB19F9AB918A}"/>
          </ac:spMkLst>
        </pc:spChg>
        <pc:spChg chg="add">
          <ac:chgData name="Maršálek Roman" userId="fc8c36fe-7218-496d-b1ec-cb115c738ffd" providerId="ADAL" clId="{CD3C406C-FE13-4167-8BB4-9B48F7E6C11A}" dt="2024-11-16T06:51:08.040" v="13" actId="26606"/>
          <ac:spMkLst>
            <pc:docMk/>
            <pc:sldMk cId="0" sldId="267"/>
            <ac:spMk id="15" creationId="{063BBA22-50EA-4C4D-BE05-F1CE4E63AA56}"/>
          </ac:spMkLst>
        </pc:spChg>
        <pc:graphicFrameChg chg="add mod">
          <ac:chgData name="Maršálek Roman" userId="fc8c36fe-7218-496d-b1ec-cb115c738ffd" providerId="ADAL" clId="{CD3C406C-FE13-4167-8BB4-9B48F7E6C11A}" dt="2024-11-16T06:56:20.589" v="72" actId="20577"/>
          <ac:graphicFrameMkLst>
            <pc:docMk/>
            <pc:sldMk cId="0" sldId="267"/>
            <ac:graphicFrameMk id="5" creationId="{C8E2C016-F88F-B8D7-8525-53A1F671FB24}"/>
          </ac:graphicFrameMkLst>
        </pc:graphicFrameChg>
      </pc:sldChg>
      <pc:sldChg chg="addSp delSp modSp mod setBg">
        <pc:chgData name="Maršálek Roman" userId="fc8c36fe-7218-496d-b1ec-cb115c738ffd" providerId="ADAL" clId="{CD3C406C-FE13-4167-8BB4-9B48F7E6C11A}" dt="2024-11-16T09:12:38.607" v="491" actId="26606"/>
        <pc:sldMkLst>
          <pc:docMk/>
          <pc:sldMk cId="0" sldId="268"/>
        </pc:sldMkLst>
        <pc:spChg chg="mod">
          <ac:chgData name="Maršálek Roman" userId="fc8c36fe-7218-496d-b1ec-cb115c738ffd" providerId="ADAL" clId="{CD3C406C-FE13-4167-8BB4-9B48F7E6C11A}" dt="2024-11-16T09:06:25.879" v="463" actId="26606"/>
          <ac:spMkLst>
            <pc:docMk/>
            <pc:sldMk cId="0" sldId="268"/>
            <ac:spMk id="2" creationId="{00000000-0000-0000-0000-000000000000}"/>
          </ac:spMkLst>
        </pc:spChg>
        <pc:spChg chg="del mod">
          <ac:chgData name="Maršálek Roman" userId="fc8c36fe-7218-496d-b1ec-cb115c738ffd" providerId="ADAL" clId="{CD3C406C-FE13-4167-8BB4-9B48F7E6C11A}" dt="2024-11-16T09:05:49.883" v="461" actId="478"/>
          <ac:spMkLst>
            <pc:docMk/>
            <pc:sldMk cId="0" sldId="268"/>
            <ac:spMk id="3" creationId="{00000000-0000-0000-0000-000000000000}"/>
          </ac:spMkLst>
        </pc:spChg>
        <pc:spChg chg="add del mod">
          <ac:chgData name="Maršálek Roman" userId="fc8c36fe-7218-496d-b1ec-cb115c738ffd" providerId="ADAL" clId="{CD3C406C-FE13-4167-8BB4-9B48F7E6C11A}" dt="2024-11-16T09:05:53.764" v="462"/>
          <ac:spMkLst>
            <pc:docMk/>
            <pc:sldMk cId="0" sldId="268"/>
            <ac:spMk id="5" creationId="{DBB58615-94C2-DB71-88CE-7E07306874D0}"/>
          </ac:spMkLst>
        </pc:spChg>
        <pc:spChg chg="add del">
          <ac:chgData name="Maršálek Roman" userId="fc8c36fe-7218-496d-b1ec-cb115c738ffd" providerId="ADAL" clId="{CD3C406C-FE13-4167-8BB4-9B48F7E6C11A}" dt="2024-11-16T06:52:38.029" v="20" actId="26606"/>
          <ac:spMkLst>
            <pc:docMk/>
            <pc:sldMk cId="0" sldId="268"/>
            <ac:spMk id="8" creationId="{1B15ED52-F352-441B-82BF-E0EA34836D08}"/>
          </ac:spMkLst>
        </pc:spChg>
        <pc:spChg chg="add del">
          <ac:chgData name="Maršálek Roman" userId="fc8c36fe-7218-496d-b1ec-cb115c738ffd" providerId="ADAL" clId="{CD3C406C-FE13-4167-8BB4-9B48F7E6C11A}" dt="2024-11-16T06:52:38.029" v="20" actId="26606"/>
          <ac:spMkLst>
            <pc:docMk/>
            <pc:sldMk cId="0" sldId="268"/>
            <ac:spMk id="10" creationId="{3B2E3793-BFE6-45A2-9B7B-E18844431C99}"/>
          </ac:spMkLst>
        </pc:spChg>
        <pc:spChg chg="add del">
          <ac:chgData name="Maršálek Roman" userId="fc8c36fe-7218-496d-b1ec-cb115c738ffd" providerId="ADAL" clId="{CD3C406C-FE13-4167-8BB4-9B48F7E6C11A}" dt="2024-11-16T06:52:38.029" v="20" actId="26606"/>
          <ac:spMkLst>
            <pc:docMk/>
            <pc:sldMk cId="0" sldId="268"/>
            <ac:spMk id="12" creationId="{BC4C4868-CB8F-4AF9-9CDB-8108F2C19B67}"/>
          </ac:spMkLst>
        </pc:spChg>
        <pc:spChg chg="add del">
          <ac:chgData name="Maršálek Roman" userId="fc8c36fe-7218-496d-b1ec-cb115c738ffd" providerId="ADAL" clId="{CD3C406C-FE13-4167-8BB4-9B48F7E6C11A}" dt="2024-11-16T06:52:38.029" v="20" actId="26606"/>
          <ac:spMkLst>
            <pc:docMk/>
            <pc:sldMk cId="0" sldId="268"/>
            <ac:spMk id="14" creationId="{375E0459-6403-40CD-989D-56A4407CA12E}"/>
          </ac:spMkLst>
        </pc:spChg>
        <pc:spChg chg="add del">
          <ac:chgData name="Maršálek Roman" userId="fc8c36fe-7218-496d-b1ec-cb115c738ffd" providerId="ADAL" clId="{CD3C406C-FE13-4167-8BB4-9B48F7E6C11A}" dt="2024-11-16T06:52:38.029" v="20" actId="26606"/>
          <ac:spMkLst>
            <pc:docMk/>
            <pc:sldMk cId="0" sldId="268"/>
            <ac:spMk id="16" creationId="{53E5B1A8-3AC9-4BD1-9BBC-78CA94F2D1BA}"/>
          </ac:spMkLst>
        </pc:spChg>
        <pc:spChg chg="add del">
          <ac:chgData name="Maršálek Roman" userId="fc8c36fe-7218-496d-b1ec-cb115c738ffd" providerId="ADAL" clId="{CD3C406C-FE13-4167-8BB4-9B48F7E6C11A}" dt="2024-11-16T09:06:25.879" v="463" actId="26606"/>
          <ac:spMkLst>
            <pc:docMk/>
            <pc:sldMk cId="0" sldId="268"/>
            <ac:spMk id="21" creationId="{DEE2AD96-B495-4E06-9291-B71706F728CB}"/>
          </ac:spMkLst>
        </pc:spChg>
        <pc:spChg chg="add del">
          <ac:chgData name="Maršálek Roman" userId="fc8c36fe-7218-496d-b1ec-cb115c738ffd" providerId="ADAL" clId="{CD3C406C-FE13-4167-8BB4-9B48F7E6C11A}" dt="2024-11-16T09:06:25.879" v="463" actId="26606"/>
          <ac:spMkLst>
            <pc:docMk/>
            <pc:sldMk cId="0" sldId="268"/>
            <ac:spMk id="23" creationId="{53CF6D67-C5A8-4ADD-9E8E-1E38CA1D3166}"/>
          </ac:spMkLst>
        </pc:spChg>
        <pc:spChg chg="add del">
          <ac:chgData name="Maršálek Roman" userId="fc8c36fe-7218-496d-b1ec-cb115c738ffd" providerId="ADAL" clId="{CD3C406C-FE13-4167-8BB4-9B48F7E6C11A}" dt="2024-11-16T09:06:25.879" v="463" actId="26606"/>
          <ac:spMkLst>
            <pc:docMk/>
            <pc:sldMk cId="0" sldId="268"/>
            <ac:spMk id="25" creationId="{86909FA0-B515-4681-B7A8-FA281D133B94}"/>
          </ac:spMkLst>
        </pc:spChg>
        <pc:spChg chg="add del">
          <ac:chgData name="Maršálek Roman" userId="fc8c36fe-7218-496d-b1ec-cb115c738ffd" providerId="ADAL" clId="{CD3C406C-FE13-4167-8BB4-9B48F7E6C11A}" dt="2024-11-16T09:06:25.879" v="463" actId="26606"/>
          <ac:spMkLst>
            <pc:docMk/>
            <pc:sldMk cId="0" sldId="268"/>
            <ac:spMk id="27" creationId="{21C9FE86-FCC3-4A31-AA1C-C882262B7FE7}"/>
          </ac:spMkLst>
        </pc:spChg>
        <pc:spChg chg="add del">
          <ac:chgData name="Maršálek Roman" userId="fc8c36fe-7218-496d-b1ec-cb115c738ffd" providerId="ADAL" clId="{CD3C406C-FE13-4167-8BB4-9B48F7E6C11A}" dt="2024-11-16T09:06:25.879" v="463" actId="26606"/>
          <ac:spMkLst>
            <pc:docMk/>
            <pc:sldMk cId="0" sldId="268"/>
            <ac:spMk id="29" creationId="{7D96243B-ECED-4B71-8E06-AE9A285EAD20}"/>
          </ac:spMkLst>
        </pc:spChg>
        <pc:spChg chg="add del">
          <ac:chgData name="Maršálek Roman" userId="fc8c36fe-7218-496d-b1ec-cb115c738ffd" providerId="ADAL" clId="{CD3C406C-FE13-4167-8BB4-9B48F7E6C11A}" dt="2024-11-16T09:06:25.879" v="463" actId="26606"/>
          <ac:spMkLst>
            <pc:docMk/>
            <pc:sldMk cId="0" sldId="268"/>
            <ac:spMk id="31" creationId="{A09989E4-EFDC-4A90-A633-E0525FB4139E}"/>
          </ac:spMkLst>
        </pc:spChg>
        <pc:spChg chg="add del">
          <ac:chgData name="Maršálek Roman" userId="fc8c36fe-7218-496d-b1ec-cb115c738ffd" providerId="ADAL" clId="{CD3C406C-FE13-4167-8BB4-9B48F7E6C11A}" dt="2024-11-16T09:12:38.607" v="491" actId="26606"/>
          <ac:spMkLst>
            <pc:docMk/>
            <pc:sldMk cId="0" sldId="268"/>
            <ac:spMk id="36" creationId="{BACC6370-2D7E-4714-9D71-7542949D7D5D}"/>
          </ac:spMkLst>
        </pc:spChg>
        <pc:spChg chg="add del">
          <ac:chgData name="Maršálek Roman" userId="fc8c36fe-7218-496d-b1ec-cb115c738ffd" providerId="ADAL" clId="{CD3C406C-FE13-4167-8BB4-9B48F7E6C11A}" dt="2024-11-16T09:12:38.607" v="491" actId="26606"/>
          <ac:spMkLst>
            <pc:docMk/>
            <pc:sldMk cId="0" sldId="268"/>
            <ac:spMk id="38" creationId="{F68B3F68-107C-434F-AA38-110D5EA91B85}"/>
          </ac:spMkLst>
        </pc:spChg>
        <pc:spChg chg="add del">
          <ac:chgData name="Maršálek Roman" userId="fc8c36fe-7218-496d-b1ec-cb115c738ffd" providerId="ADAL" clId="{CD3C406C-FE13-4167-8BB4-9B48F7E6C11A}" dt="2024-11-16T09:12:38.607" v="491" actId="26606"/>
          <ac:spMkLst>
            <pc:docMk/>
            <pc:sldMk cId="0" sldId="268"/>
            <ac:spMk id="40" creationId="{AAD0DBB9-1A4B-4391-81D4-CB19F9AB918A}"/>
          </ac:spMkLst>
        </pc:spChg>
        <pc:spChg chg="add del">
          <ac:chgData name="Maršálek Roman" userId="fc8c36fe-7218-496d-b1ec-cb115c738ffd" providerId="ADAL" clId="{CD3C406C-FE13-4167-8BB4-9B48F7E6C11A}" dt="2024-11-16T09:12:38.607" v="491" actId="26606"/>
          <ac:spMkLst>
            <pc:docMk/>
            <pc:sldMk cId="0" sldId="268"/>
            <ac:spMk id="42" creationId="{063BBA22-50EA-4C4D-BE05-F1CE4E63AA56}"/>
          </ac:spMkLst>
        </pc:spChg>
        <pc:spChg chg="add del">
          <ac:chgData name="Maršálek Roman" userId="fc8c36fe-7218-496d-b1ec-cb115c738ffd" providerId="ADAL" clId="{CD3C406C-FE13-4167-8BB4-9B48F7E6C11A}" dt="2024-11-16T09:12:38.607" v="491" actId="26606"/>
          <ac:spMkLst>
            <pc:docMk/>
            <pc:sldMk cId="0" sldId="268"/>
            <ac:spMk id="47" creationId="{BACC6370-2D7E-4714-9D71-7542949D7D5D}"/>
          </ac:spMkLst>
        </pc:spChg>
        <pc:spChg chg="add del">
          <ac:chgData name="Maršálek Roman" userId="fc8c36fe-7218-496d-b1ec-cb115c738ffd" providerId="ADAL" clId="{CD3C406C-FE13-4167-8BB4-9B48F7E6C11A}" dt="2024-11-16T09:12:38.607" v="491" actId="26606"/>
          <ac:spMkLst>
            <pc:docMk/>
            <pc:sldMk cId="0" sldId="268"/>
            <ac:spMk id="49" creationId="{F68B3F68-107C-434F-AA38-110D5EA91B85}"/>
          </ac:spMkLst>
        </pc:spChg>
        <pc:spChg chg="add del">
          <ac:chgData name="Maršálek Roman" userId="fc8c36fe-7218-496d-b1ec-cb115c738ffd" providerId="ADAL" clId="{CD3C406C-FE13-4167-8BB4-9B48F7E6C11A}" dt="2024-11-16T09:12:38.607" v="491" actId="26606"/>
          <ac:spMkLst>
            <pc:docMk/>
            <pc:sldMk cId="0" sldId="268"/>
            <ac:spMk id="51" creationId="{AAD0DBB9-1A4B-4391-81D4-CB19F9AB918A}"/>
          </ac:spMkLst>
        </pc:spChg>
        <pc:spChg chg="add del">
          <ac:chgData name="Maršálek Roman" userId="fc8c36fe-7218-496d-b1ec-cb115c738ffd" providerId="ADAL" clId="{CD3C406C-FE13-4167-8BB4-9B48F7E6C11A}" dt="2024-11-16T09:12:38.607" v="491" actId="26606"/>
          <ac:spMkLst>
            <pc:docMk/>
            <pc:sldMk cId="0" sldId="268"/>
            <ac:spMk id="53" creationId="{063BBA22-50EA-4C4D-BE05-F1CE4E63AA56}"/>
          </ac:spMkLst>
        </pc:spChg>
        <pc:graphicFrameChg chg="add mod modGraphic">
          <ac:chgData name="Maršálek Roman" userId="fc8c36fe-7218-496d-b1ec-cb115c738ffd" providerId="ADAL" clId="{CD3C406C-FE13-4167-8BB4-9B48F7E6C11A}" dt="2024-11-16T09:12:38.607" v="491" actId="26606"/>
          <ac:graphicFrameMkLst>
            <pc:docMk/>
            <pc:sldMk cId="0" sldId="268"/>
            <ac:graphicFrameMk id="6" creationId="{363C45D9-68DA-D14B-BF0F-8A0A2C8E2F6A}"/>
          </ac:graphicFrameMkLst>
        </pc:graphicFrameChg>
      </pc:sldChg>
      <pc:sldChg chg="addSp delSp modSp mod setBg">
        <pc:chgData name="Maršálek Roman" userId="fc8c36fe-7218-496d-b1ec-cb115c738ffd" providerId="ADAL" clId="{CD3C406C-FE13-4167-8BB4-9B48F7E6C11A}" dt="2024-11-16T06:51:35.538" v="15" actId="26606"/>
        <pc:sldMkLst>
          <pc:docMk/>
          <pc:sldMk cId="0" sldId="269"/>
        </pc:sldMkLst>
        <pc:spChg chg="mod">
          <ac:chgData name="Maršálek Roman" userId="fc8c36fe-7218-496d-b1ec-cb115c738ffd" providerId="ADAL" clId="{CD3C406C-FE13-4167-8BB4-9B48F7E6C11A}" dt="2024-11-16T06:51:35.538" v="15" actId="26606"/>
          <ac:spMkLst>
            <pc:docMk/>
            <pc:sldMk cId="0" sldId="269"/>
            <ac:spMk id="2" creationId="{00000000-0000-0000-0000-000000000000}"/>
          </ac:spMkLst>
        </pc:spChg>
        <pc:spChg chg="del">
          <ac:chgData name="Maršálek Roman" userId="fc8c36fe-7218-496d-b1ec-cb115c738ffd" providerId="ADAL" clId="{CD3C406C-FE13-4167-8BB4-9B48F7E6C11A}" dt="2024-11-16T06:51:35.538" v="15" actId="26606"/>
          <ac:spMkLst>
            <pc:docMk/>
            <pc:sldMk cId="0" sldId="269"/>
            <ac:spMk id="3" creationId="{00000000-0000-0000-0000-000000000000}"/>
          </ac:spMkLst>
        </pc:spChg>
        <pc:spChg chg="add">
          <ac:chgData name="Maršálek Roman" userId="fc8c36fe-7218-496d-b1ec-cb115c738ffd" providerId="ADAL" clId="{CD3C406C-FE13-4167-8BB4-9B48F7E6C11A}" dt="2024-11-16T06:51:35.538" v="15" actId="26606"/>
          <ac:spMkLst>
            <pc:docMk/>
            <pc:sldMk cId="0" sldId="269"/>
            <ac:spMk id="9" creationId="{BACC6370-2D7E-4714-9D71-7542949D7D5D}"/>
          </ac:spMkLst>
        </pc:spChg>
        <pc:spChg chg="add">
          <ac:chgData name="Maršálek Roman" userId="fc8c36fe-7218-496d-b1ec-cb115c738ffd" providerId="ADAL" clId="{CD3C406C-FE13-4167-8BB4-9B48F7E6C11A}" dt="2024-11-16T06:51:35.538" v="15" actId="26606"/>
          <ac:spMkLst>
            <pc:docMk/>
            <pc:sldMk cId="0" sldId="269"/>
            <ac:spMk id="11" creationId="{F68B3F68-107C-434F-AA38-110D5EA91B85}"/>
          </ac:spMkLst>
        </pc:spChg>
        <pc:spChg chg="add">
          <ac:chgData name="Maršálek Roman" userId="fc8c36fe-7218-496d-b1ec-cb115c738ffd" providerId="ADAL" clId="{CD3C406C-FE13-4167-8BB4-9B48F7E6C11A}" dt="2024-11-16T06:51:35.538" v="15" actId="26606"/>
          <ac:spMkLst>
            <pc:docMk/>
            <pc:sldMk cId="0" sldId="269"/>
            <ac:spMk id="13" creationId="{AAD0DBB9-1A4B-4391-81D4-CB19F9AB918A}"/>
          </ac:spMkLst>
        </pc:spChg>
        <pc:spChg chg="add">
          <ac:chgData name="Maršálek Roman" userId="fc8c36fe-7218-496d-b1ec-cb115c738ffd" providerId="ADAL" clId="{CD3C406C-FE13-4167-8BB4-9B48F7E6C11A}" dt="2024-11-16T06:51:35.538" v="15" actId="26606"/>
          <ac:spMkLst>
            <pc:docMk/>
            <pc:sldMk cId="0" sldId="269"/>
            <ac:spMk id="15" creationId="{063BBA22-50EA-4C4D-BE05-F1CE4E63AA56}"/>
          </ac:spMkLst>
        </pc:spChg>
        <pc:graphicFrameChg chg="add">
          <ac:chgData name="Maršálek Roman" userId="fc8c36fe-7218-496d-b1ec-cb115c738ffd" providerId="ADAL" clId="{CD3C406C-FE13-4167-8BB4-9B48F7E6C11A}" dt="2024-11-16T06:51:35.538" v="15" actId="26606"/>
          <ac:graphicFrameMkLst>
            <pc:docMk/>
            <pc:sldMk cId="0" sldId="269"/>
            <ac:graphicFrameMk id="5" creationId="{858CB04A-A530-C750-7017-3B78FEBE42A2}"/>
          </ac:graphicFrameMkLst>
        </pc:graphicFrameChg>
      </pc:sldChg>
      <pc:sldChg chg="addSp delSp modSp mod setBg">
        <pc:chgData name="Maršálek Roman" userId="fc8c36fe-7218-496d-b1ec-cb115c738ffd" providerId="ADAL" clId="{CD3C406C-FE13-4167-8BB4-9B48F7E6C11A}" dt="2024-11-16T06:56:43.679" v="86" actId="20577"/>
        <pc:sldMkLst>
          <pc:docMk/>
          <pc:sldMk cId="0" sldId="270"/>
        </pc:sldMkLst>
        <pc:spChg chg="mod">
          <ac:chgData name="Maršálek Roman" userId="fc8c36fe-7218-496d-b1ec-cb115c738ffd" providerId="ADAL" clId="{CD3C406C-FE13-4167-8BB4-9B48F7E6C11A}" dt="2024-11-16T06:51:41.356" v="16" actId="26606"/>
          <ac:spMkLst>
            <pc:docMk/>
            <pc:sldMk cId="0" sldId="270"/>
            <ac:spMk id="2" creationId="{00000000-0000-0000-0000-000000000000}"/>
          </ac:spMkLst>
        </pc:spChg>
        <pc:spChg chg="del">
          <ac:chgData name="Maršálek Roman" userId="fc8c36fe-7218-496d-b1ec-cb115c738ffd" providerId="ADAL" clId="{CD3C406C-FE13-4167-8BB4-9B48F7E6C11A}" dt="2024-11-16T06:51:41.356" v="16" actId="26606"/>
          <ac:spMkLst>
            <pc:docMk/>
            <pc:sldMk cId="0" sldId="270"/>
            <ac:spMk id="3" creationId="{00000000-0000-0000-0000-000000000000}"/>
          </ac:spMkLst>
        </pc:spChg>
        <pc:spChg chg="add">
          <ac:chgData name="Maršálek Roman" userId="fc8c36fe-7218-496d-b1ec-cb115c738ffd" providerId="ADAL" clId="{CD3C406C-FE13-4167-8BB4-9B48F7E6C11A}" dt="2024-11-16T06:51:41.356" v="16" actId="26606"/>
          <ac:spMkLst>
            <pc:docMk/>
            <pc:sldMk cId="0" sldId="270"/>
            <ac:spMk id="9" creationId="{BACC6370-2D7E-4714-9D71-7542949D7D5D}"/>
          </ac:spMkLst>
        </pc:spChg>
        <pc:spChg chg="add">
          <ac:chgData name="Maršálek Roman" userId="fc8c36fe-7218-496d-b1ec-cb115c738ffd" providerId="ADAL" clId="{CD3C406C-FE13-4167-8BB4-9B48F7E6C11A}" dt="2024-11-16T06:51:41.356" v="16" actId="26606"/>
          <ac:spMkLst>
            <pc:docMk/>
            <pc:sldMk cId="0" sldId="270"/>
            <ac:spMk id="11" creationId="{F68B3F68-107C-434F-AA38-110D5EA91B85}"/>
          </ac:spMkLst>
        </pc:spChg>
        <pc:spChg chg="add">
          <ac:chgData name="Maršálek Roman" userId="fc8c36fe-7218-496d-b1ec-cb115c738ffd" providerId="ADAL" clId="{CD3C406C-FE13-4167-8BB4-9B48F7E6C11A}" dt="2024-11-16T06:51:41.356" v="16" actId="26606"/>
          <ac:spMkLst>
            <pc:docMk/>
            <pc:sldMk cId="0" sldId="270"/>
            <ac:spMk id="13" creationId="{AAD0DBB9-1A4B-4391-81D4-CB19F9AB918A}"/>
          </ac:spMkLst>
        </pc:spChg>
        <pc:spChg chg="add">
          <ac:chgData name="Maršálek Roman" userId="fc8c36fe-7218-496d-b1ec-cb115c738ffd" providerId="ADAL" clId="{CD3C406C-FE13-4167-8BB4-9B48F7E6C11A}" dt="2024-11-16T06:51:41.356" v="16" actId="26606"/>
          <ac:spMkLst>
            <pc:docMk/>
            <pc:sldMk cId="0" sldId="270"/>
            <ac:spMk id="15" creationId="{063BBA22-50EA-4C4D-BE05-F1CE4E63AA56}"/>
          </ac:spMkLst>
        </pc:spChg>
        <pc:graphicFrameChg chg="add mod">
          <ac:chgData name="Maršálek Roman" userId="fc8c36fe-7218-496d-b1ec-cb115c738ffd" providerId="ADAL" clId="{CD3C406C-FE13-4167-8BB4-9B48F7E6C11A}" dt="2024-11-16T06:56:43.679" v="86" actId="20577"/>
          <ac:graphicFrameMkLst>
            <pc:docMk/>
            <pc:sldMk cId="0" sldId="270"/>
            <ac:graphicFrameMk id="5" creationId="{5A37C17F-1C3F-316B-A4C3-1C36564939C1}"/>
          </ac:graphicFrameMkLst>
        </pc:graphicFrameChg>
      </pc:sldChg>
      <pc:sldChg chg="addSp delSp modSp new mod setBg">
        <pc:chgData name="Maršálek Roman" userId="fc8c36fe-7218-496d-b1ec-cb115c738ffd" providerId="ADAL" clId="{CD3C406C-FE13-4167-8BB4-9B48F7E6C11A}" dt="2024-11-16T08:29:36.730" v="105" actId="113"/>
        <pc:sldMkLst>
          <pc:docMk/>
          <pc:sldMk cId="3551379237" sldId="271"/>
        </pc:sldMkLst>
        <pc:spChg chg="del">
          <ac:chgData name="Maršálek Roman" userId="fc8c36fe-7218-496d-b1ec-cb115c738ffd" providerId="ADAL" clId="{CD3C406C-FE13-4167-8BB4-9B48F7E6C11A}" dt="2024-11-16T08:27:43.465" v="96"/>
          <ac:spMkLst>
            <pc:docMk/>
            <pc:sldMk cId="3551379237" sldId="271"/>
            <ac:spMk id="2" creationId="{1FE36455-85F6-FC52-84B9-6E6913E7702B}"/>
          </ac:spMkLst>
        </pc:spChg>
        <pc:spChg chg="mod ord">
          <ac:chgData name="Maršálek Roman" userId="fc8c36fe-7218-496d-b1ec-cb115c738ffd" providerId="ADAL" clId="{CD3C406C-FE13-4167-8BB4-9B48F7E6C11A}" dt="2024-11-16T08:29:36.730" v="105" actId="113"/>
          <ac:spMkLst>
            <pc:docMk/>
            <pc:sldMk cId="3551379237" sldId="271"/>
            <ac:spMk id="3" creationId="{706A5E93-D14F-C884-3EE2-89E9793F8E68}"/>
          </ac:spMkLst>
        </pc:spChg>
        <pc:spChg chg="add mod">
          <ac:chgData name="Maršálek Roman" userId="fc8c36fe-7218-496d-b1ec-cb115c738ffd" providerId="ADAL" clId="{CD3C406C-FE13-4167-8BB4-9B48F7E6C11A}" dt="2024-11-16T08:28:58.969" v="104" actId="26606"/>
          <ac:spMkLst>
            <pc:docMk/>
            <pc:sldMk cId="3551379237" sldId="271"/>
            <ac:spMk id="4" creationId="{E314AF44-73C8-F43B-C6A0-F4BBB3EAD237}"/>
          </ac:spMkLst>
        </pc:spChg>
        <pc:spChg chg="add">
          <ac:chgData name="Maršálek Roman" userId="fc8c36fe-7218-496d-b1ec-cb115c738ffd" providerId="ADAL" clId="{CD3C406C-FE13-4167-8BB4-9B48F7E6C11A}" dt="2024-11-16T08:28:58.969" v="104" actId="26606"/>
          <ac:spMkLst>
            <pc:docMk/>
            <pc:sldMk cId="3551379237" sldId="271"/>
            <ac:spMk id="9" creationId="{09588DA8-065E-4F6F-8EFD-43104AB2E0CF}"/>
          </ac:spMkLst>
        </pc:spChg>
        <pc:spChg chg="add">
          <ac:chgData name="Maršálek Roman" userId="fc8c36fe-7218-496d-b1ec-cb115c738ffd" providerId="ADAL" clId="{CD3C406C-FE13-4167-8BB4-9B48F7E6C11A}" dt="2024-11-16T08:28:58.969" v="104" actId="26606"/>
          <ac:spMkLst>
            <pc:docMk/>
            <pc:sldMk cId="3551379237" sldId="271"/>
            <ac:spMk id="11" creationId="{C4285719-470E-454C-AF62-8323075F1F5B}"/>
          </ac:spMkLst>
        </pc:spChg>
        <pc:spChg chg="add">
          <ac:chgData name="Maršálek Roman" userId="fc8c36fe-7218-496d-b1ec-cb115c738ffd" providerId="ADAL" clId="{CD3C406C-FE13-4167-8BB4-9B48F7E6C11A}" dt="2024-11-16T08:28:58.969" v="104" actId="26606"/>
          <ac:spMkLst>
            <pc:docMk/>
            <pc:sldMk cId="3551379237" sldId="271"/>
            <ac:spMk id="13" creationId="{CD9FE4EF-C4D8-49A0-B2FF-81D8DB7D8A24}"/>
          </ac:spMkLst>
        </pc:spChg>
        <pc:spChg chg="add">
          <ac:chgData name="Maršálek Roman" userId="fc8c36fe-7218-496d-b1ec-cb115c738ffd" providerId="ADAL" clId="{CD3C406C-FE13-4167-8BB4-9B48F7E6C11A}" dt="2024-11-16T08:28:58.969" v="104" actId="26606"/>
          <ac:spMkLst>
            <pc:docMk/>
            <pc:sldMk cId="3551379237" sldId="271"/>
            <ac:spMk id="15" creationId="{4300840D-0A0B-4512-BACA-B439D5B9C57C}"/>
          </ac:spMkLst>
        </pc:spChg>
        <pc:spChg chg="add">
          <ac:chgData name="Maršálek Roman" userId="fc8c36fe-7218-496d-b1ec-cb115c738ffd" providerId="ADAL" clId="{CD3C406C-FE13-4167-8BB4-9B48F7E6C11A}" dt="2024-11-16T08:28:58.969" v="104" actId="26606"/>
          <ac:spMkLst>
            <pc:docMk/>
            <pc:sldMk cId="3551379237" sldId="271"/>
            <ac:spMk id="17" creationId="{D2B78728-A580-49A7-84F9-6EF6F583ADE0}"/>
          </ac:spMkLst>
        </pc:spChg>
        <pc:spChg chg="add">
          <ac:chgData name="Maršálek Roman" userId="fc8c36fe-7218-496d-b1ec-cb115c738ffd" providerId="ADAL" clId="{CD3C406C-FE13-4167-8BB4-9B48F7E6C11A}" dt="2024-11-16T08:28:58.969" v="104" actId="26606"/>
          <ac:spMkLst>
            <pc:docMk/>
            <pc:sldMk cId="3551379237" sldId="271"/>
            <ac:spMk id="19" creationId="{38FAA1A1-D861-433F-88FA-1E9D6FD31D11}"/>
          </ac:spMkLst>
        </pc:spChg>
        <pc:spChg chg="add">
          <ac:chgData name="Maršálek Roman" userId="fc8c36fe-7218-496d-b1ec-cb115c738ffd" providerId="ADAL" clId="{CD3C406C-FE13-4167-8BB4-9B48F7E6C11A}" dt="2024-11-16T08:28:58.969" v="104" actId="26606"/>
          <ac:spMkLst>
            <pc:docMk/>
            <pc:sldMk cId="3551379237" sldId="271"/>
            <ac:spMk id="21" creationId="{8D71EDA1-87BF-4D5D-AB79-F346FD19278A}"/>
          </ac:spMkLst>
        </pc:spChg>
      </pc:sldChg>
      <pc:sldChg chg="delSp add del setBg delDesignElem">
        <pc:chgData name="Maršálek Roman" userId="fc8c36fe-7218-496d-b1ec-cb115c738ffd" providerId="ADAL" clId="{CD3C406C-FE13-4167-8BB4-9B48F7E6C11A}" dt="2024-11-16T08:26:27.890" v="92" actId="47"/>
        <pc:sldMkLst>
          <pc:docMk/>
          <pc:sldMk cId="569413856" sldId="272"/>
        </pc:sldMkLst>
        <pc:spChg chg="del">
          <ac:chgData name="Maršálek Roman" userId="fc8c36fe-7218-496d-b1ec-cb115c738ffd" providerId="ADAL" clId="{CD3C406C-FE13-4167-8BB4-9B48F7E6C11A}" dt="2024-11-16T08:25:48.101" v="91"/>
          <ac:spMkLst>
            <pc:docMk/>
            <pc:sldMk cId="569413856" sldId="272"/>
            <ac:spMk id="9" creationId="{BACC6370-2D7E-4714-9D71-7542949D7D5D}"/>
          </ac:spMkLst>
        </pc:spChg>
        <pc:spChg chg="del">
          <ac:chgData name="Maršálek Roman" userId="fc8c36fe-7218-496d-b1ec-cb115c738ffd" providerId="ADAL" clId="{CD3C406C-FE13-4167-8BB4-9B48F7E6C11A}" dt="2024-11-16T08:25:48.101" v="91"/>
          <ac:spMkLst>
            <pc:docMk/>
            <pc:sldMk cId="569413856" sldId="272"/>
            <ac:spMk id="11" creationId="{F68B3F68-107C-434F-AA38-110D5EA91B85}"/>
          </ac:spMkLst>
        </pc:spChg>
        <pc:spChg chg="del">
          <ac:chgData name="Maršálek Roman" userId="fc8c36fe-7218-496d-b1ec-cb115c738ffd" providerId="ADAL" clId="{CD3C406C-FE13-4167-8BB4-9B48F7E6C11A}" dt="2024-11-16T08:25:48.101" v="91"/>
          <ac:spMkLst>
            <pc:docMk/>
            <pc:sldMk cId="569413856" sldId="272"/>
            <ac:spMk id="13" creationId="{AAD0DBB9-1A4B-4391-81D4-CB19F9AB918A}"/>
          </ac:spMkLst>
        </pc:spChg>
        <pc:spChg chg="del">
          <ac:chgData name="Maršálek Roman" userId="fc8c36fe-7218-496d-b1ec-cb115c738ffd" providerId="ADAL" clId="{CD3C406C-FE13-4167-8BB4-9B48F7E6C11A}" dt="2024-11-16T08:25:48.101" v="91"/>
          <ac:spMkLst>
            <pc:docMk/>
            <pc:sldMk cId="569413856" sldId="272"/>
            <ac:spMk id="15" creationId="{063BBA22-50EA-4C4D-BE05-F1CE4E63AA56}"/>
          </ac:spMkLst>
        </pc:spChg>
      </pc:sldChg>
      <pc:sldChg chg="addSp delSp add del setBg delDesignElem">
        <pc:chgData name="Maršálek Roman" userId="fc8c36fe-7218-496d-b1ec-cb115c738ffd" providerId="ADAL" clId="{CD3C406C-FE13-4167-8BB4-9B48F7E6C11A}" dt="2024-11-16T08:28:12.568" v="102"/>
        <pc:sldMkLst>
          <pc:docMk/>
          <pc:sldMk cId="910190504" sldId="272"/>
        </pc:sldMkLst>
        <pc:spChg chg="add del">
          <ac:chgData name="Maršálek Roman" userId="fc8c36fe-7218-496d-b1ec-cb115c738ffd" providerId="ADAL" clId="{CD3C406C-FE13-4167-8BB4-9B48F7E6C11A}" dt="2024-11-16T08:28:12.568" v="102"/>
          <ac:spMkLst>
            <pc:docMk/>
            <pc:sldMk cId="910190504" sldId="272"/>
            <ac:spMk id="9" creationId="{BACC6370-2D7E-4714-9D71-7542949D7D5D}"/>
          </ac:spMkLst>
        </pc:spChg>
        <pc:spChg chg="add del">
          <ac:chgData name="Maršálek Roman" userId="fc8c36fe-7218-496d-b1ec-cb115c738ffd" providerId="ADAL" clId="{CD3C406C-FE13-4167-8BB4-9B48F7E6C11A}" dt="2024-11-16T08:28:12.568" v="102"/>
          <ac:spMkLst>
            <pc:docMk/>
            <pc:sldMk cId="910190504" sldId="272"/>
            <ac:spMk id="11" creationId="{F68B3F68-107C-434F-AA38-110D5EA91B85}"/>
          </ac:spMkLst>
        </pc:spChg>
        <pc:spChg chg="add del">
          <ac:chgData name="Maršálek Roman" userId="fc8c36fe-7218-496d-b1ec-cb115c738ffd" providerId="ADAL" clId="{CD3C406C-FE13-4167-8BB4-9B48F7E6C11A}" dt="2024-11-16T08:28:12.568" v="102"/>
          <ac:spMkLst>
            <pc:docMk/>
            <pc:sldMk cId="910190504" sldId="272"/>
            <ac:spMk id="13" creationId="{AAD0DBB9-1A4B-4391-81D4-CB19F9AB918A}"/>
          </ac:spMkLst>
        </pc:spChg>
        <pc:spChg chg="add del">
          <ac:chgData name="Maršálek Roman" userId="fc8c36fe-7218-496d-b1ec-cb115c738ffd" providerId="ADAL" clId="{CD3C406C-FE13-4167-8BB4-9B48F7E6C11A}" dt="2024-11-16T08:28:12.568" v="102"/>
          <ac:spMkLst>
            <pc:docMk/>
            <pc:sldMk cId="910190504" sldId="272"/>
            <ac:spMk id="15" creationId="{063BBA22-50EA-4C4D-BE05-F1CE4E63AA56}"/>
          </ac:spMkLst>
        </pc:spChg>
      </pc:sldChg>
      <pc:sldChg chg="addSp delSp modSp add mod ord setBg delDesignElem">
        <pc:chgData name="Maršálek Roman" userId="fc8c36fe-7218-496d-b1ec-cb115c738ffd" providerId="ADAL" clId="{CD3C406C-FE13-4167-8BB4-9B48F7E6C11A}" dt="2024-11-16T09:02:01.130" v="460" actId="11530"/>
        <pc:sldMkLst>
          <pc:docMk/>
          <pc:sldMk cId="971904750" sldId="272"/>
        </pc:sldMkLst>
        <pc:spChg chg="mod">
          <ac:chgData name="Maršálek Roman" userId="fc8c36fe-7218-496d-b1ec-cb115c738ffd" providerId="ADAL" clId="{CD3C406C-FE13-4167-8BB4-9B48F7E6C11A}" dt="2024-11-16T08:48:20.988" v="240" actId="26606"/>
          <ac:spMkLst>
            <pc:docMk/>
            <pc:sldMk cId="971904750" sldId="272"/>
            <ac:spMk id="2" creationId="{00000000-0000-0000-0000-000000000000}"/>
          </ac:spMkLst>
        </pc:spChg>
        <pc:spChg chg="add del mod">
          <ac:chgData name="Maršálek Roman" userId="fc8c36fe-7218-496d-b1ec-cb115c738ffd" providerId="ADAL" clId="{CD3C406C-FE13-4167-8BB4-9B48F7E6C11A}" dt="2024-11-16T08:57:06.186" v="452" actId="478"/>
          <ac:spMkLst>
            <pc:docMk/>
            <pc:sldMk cId="971904750" sldId="272"/>
            <ac:spMk id="6" creationId="{682FFCC9-6747-B0FF-4F2F-A9B26654C40A}"/>
          </ac:spMkLst>
        </pc:spChg>
        <pc:spChg chg="del">
          <ac:chgData name="Maršálek Roman" userId="fc8c36fe-7218-496d-b1ec-cb115c738ffd" providerId="ADAL" clId="{CD3C406C-FE13-4167-8BB4-9B48F7E6C11A}" dt="2024-11-16T08:39:41.513" v="108"/>
          <ac:spMkLst>
            <pc:docMk/>
            <pc:sldMk cId="971904750" sldId="272"/>
            <ac:spMk id="9" creationId="{BACC6370-2D7E-4714-9D71-7542949D7D5D}"/>
          </ac:spMkLst>
        </pc:spChg>
        <pc:spChg chg="add del">
          <ac:chgData name="Maršálek Roman" userId="fc8c36fe-7218-496d-b1ec-cb115c738ffd" providerId="ADAL" clId="{CD3C406C-FE13-4167-8BB4-9B48F7E6C11A}" dt="2024-11-16T08:40:30.105" v="110" actId="26606"/>
          <ac:spMkLst>
            <pc:docMk/>
            <pc:sldMk cId="971904750" sldId="272"/>
            <ac:spMk id="10" creationId="{A4AC5506-6312-4701-8D3C-40187889A947}"/>
          </ac:spMkLst>
        </pc:spChg>
        <pc:spChg chg="del">
          <ac:chgData name="Maršálek Roman" userId="fc8c36fe-7218-496d-b1ec-cb115c738ffd" providerId="ADAL" clId="{CD3C406C-FE13-4167-8BB4-9B48F7E6C11A}" dt="2024-11-16T08:39:41.513" v="108"/>
          <ac:spMkLst>
            <pc:docMk/>
            <pc:sldMk cId="971904750" sldId="272"/>
            <ac:spMk id="11" creationId="{F68B3F68-107C-434F-AA38-110D5EA91B85}"/>
          </ac:spMkLst>
        </pc:spChg>
        <pc:spChg chg="add del">
          <ac:chgData name="Maršálek Roman" userId="fc8c36fe-7218-496d-b1ec-cb115c738ffd" providerId="ADAL" clId="{CD3C406C-FE13-4167-8BB4-9B48F7E6C11A}" dt="2024-11-16T08:48:20.988" v="240" actId="26606"/>
          <ac:spMkLst>
            <pc:docMk/>
            <pc:sldMk cId="971904750" sldId="272"/>
            <ac:spMk id="12" creationId="{CD9FE4EF-C4D8-49A0-B2FF-81D8DB7D8A24}"/>
          </ac:spMkLst>
        </pc:spChg>
        <pc:spChg chg="del">
          <ac:chgData name="Maršálek Roman" userId="fc8c36fe-7218-496d-b1ec-cb115c738ffd" providerId="ADAL" clId="{CD3C406C-FE13-4167-8BB4-9B48F7E6C11A}" dt="2024-11-16T08:39:41.513" v="108"/>
          <ac:spMkLst>
            <pc:docMk/>
            <pc:sldMk cId="971904750" sldId="272"/>
            <ac:spMk id="13" creationId="{AAD0DBB9-1A4B-4391-81D4-CB19F9AB918A}"/>
          </ac:spMkLst>
        </pc:spChg>
        <pc:spChg chg="add del">
          <ac:chgData name="Maršálek Roman" userId="fc8c36fe-7218-496d-b1ec-cb115c738ffd" providerId="ADAL" clId="{CD3C406C-FE13-4167-8BB4-9B48F7E6C11A}" dt="2024-11-16T08:48:20.988" v="240" actId="26606"/>
          <ac:spMkLst>
            <pc:docMk/>
            <pc:sldMk cId="971904750" sldId="272"/>
            <ac:spMk id="14" creationId="{4300840D-0A0B-4512-BACA-B439D5B9C57C}"/>
          </ac:spMkLst>
        </pc:spChg>
        <pc:spChg chg="del">
          <ac:chgData name="Maršálek Roman" userId="fc8c36fe-7218-496d-b1ec-cb115c738ffd" providerId="ADAL" clId="{CD3C406C-FE13-4167-8BB4-9B48F7E6C11A}" dt="2024-11-16T08:39:41.513" v="108"/>
          <ac:spMkLst>
            <pc:docMk/>
            <pc:sldMk cId="971904750" sldId="272"/>
            <ac:spMk id="15" creationId="{063BBA22-50EA-4C4D-BE05-F1CE4E63AA56}"/>
          </ac:spMkLst>
        </pc:spChg>
        <pc:spChg chg="add del">
          <ac:chgData name="Maršálek Roman" userId="fc8c36fe-7218-496d-b1ec-cb115c738ffd" providerId="ADAL" clId="{CD3C406C-FE13-4167-8BB4-9B48F7E6C11A}" dt="2024-11-16T08:48:20.988" v="240" actId="26606"/>
          <ac:spMkLst>
            <pc:docMk/>
            <pc:sldMk cId="971904750" sldId="272"/>
            <ac:spMk id="16" creationId="{D2B78728-A580-49A7-84F9-6EF6F583ADE0}"/>
          </ac:spMkLst>
        </pc:spChg>
        <pc:spChg chg="add del">
          <ac:chgData name="Maršálek Roman" userId="fc8c36fe-7218-496d-b1ec-cb115c738ffd" providerId="ADAL" clId="{CD3C406C-FE13-4167-8BB4-9B48F7E6C11A}" dt="2024-11-16T08:48:20.988" v="240" actId="26606"/>
          <ac:spMkLst>
            <pc:docMk/>
            <pc:sldMk cId="971904750" sldId="272"/>
            <ac:spMk id="17" creationId="{C4285719-470E-454C-AF62-8323075F1F5B}"/>
          </ac:spMkLst>
        </pc:spChg>
        <pc:spChg chg="add del">
          <ac:chgData name="Maršálek Roman" userId="fc8c36fe-7218-496d-b1ec-cb115c738ffd" providerId="ADAL" clId="{CD3C406C-FE13-4167-8BB4-9B48F7E6C11A}" dt="2024-11-16T08:48:20.988" v="240" actId="26606"/>
          <ac:spMkLst>
            <pc:docMk/>
            <pc:sldMk cId="971904750" sldId="272"/>
            <ac:spMk id="18" creationId="{38FAA1A1-D861-433F-88FA-1E9D6FD31D11}"/>
          </ac:spMkLst>
        </pc:spChg>
        <pc:spChg chg="add del">
          <ac:chgData name="Maršálek Roman" userId="fc8c36fe-7218-496d-b1ec-cb115c738ffd" providerId="ADAL" clId="{CD3C406C-FE13-4167-8BB4-9B48F7E6C11A}" dt="2024-11-16T08:48:20.988" v="240" actId="26606"/>
          <ac:spMkLst>
            <pc:docMk/>
            <pc:sldMk cId="971904750" sldId="272"/>
            <ac:spMk id="20" creationId="{8D71EDA1-87BF-4D5D-AB79-F346FD19278A}"/>
          </ac:spMkLst>
        </pc:spChg>
        <pc:spChg chg="add">
          <ac:chgData name="Maršálek Roman" userId="fc8c36fe-7218-496d-b1ec-cb115c738ffd" providerId="ADAL" clId="{CD3C406C-FE13-4167-8BB4-9B48F7E6C11A}" dt="2024-11-16T08:48:20.988" v="240" actId="26606"/>
          <ac:spMkLst>
            <pc:docMk/>
            <pc:sldMk cId="971904750" sldId="272"/>
            <ac:spMk id="25" creationId="{BACC6370-2D7E-4714-9D71-7542949D7D5D}"/>
          </ac:spMkLst>
        </pc:spChg>
        <pc:spChg chg="add">
          <ac:chgData name="Maršálek Roman" userId="fc8c36fe-7218-496d-b1ec-cb115c738ffd" providerId="ADAL" clId="{CD3C406C-FE13-4167-8BB4-9B48F7E6C11A}" dt="2024-11-16T08:48:20.988" v="240" actId="26606"/>
          <ac:spMkLst>
            <pc:docMk/>
            <pc:sldMk cId="971904750" sldId="272"/>
            <ac:spMk id="27" creationId="{F68B3F68-107C-434F-AA38-110D5EA91B85}"/>
          </ac:spMkLst>
        </pc:spChg>
        <pc:spChg chg="add">
          <ac:chgData name="Maršálek Roman" userId="fc8c36fe-7218-496d-b1ec-cb115c738ffd" providerId="ADAL" clId="{CD3C406C-FE13-4167-8BB4-9B48F7E6C11A}" dt="2024-11-16T08:48:20.988" v="240" actId="26606"/>
          <ac:spMkLst>
            <pc:docMk/>
            <pc:sldMk cId="971904750" sldId="272"/>
            <ac:spMk id="29" creationId="{AAD0DBB9-1A4B-4391-81D4-CB19F9AB918A}"/>
          </ac:spMkLst>
        </pc:spChg>
        <pc:spChg chg="add">
          <ac:chgData name="Maršálek Roman" userId="fc8c36fe-7218-496d-b1ec-cb115c738ffd" providerId="ADAL" clId="{CD3C406C-FE13-4167-8BB4-9B48F7E6C11A}" dt="2024-11-16T08:48:20.988" v="240" actId="26606"/>
          <ac:spMkLst>
            <pc:docMk/>
            <pc:sldMk cId="971904750" sldId="272"/>
            <ac:spMk id="31" creationId="{063BBA22-50EA-4C4D-BE05-F1CE4E63AA56}"/>
          </ac:spMkLst>
        </pc:spChg>
        <pc:graphicFrameChg chg="add mod">
          <ac:chgData name="Maršálek Roman" userId="fc8c36fe-7218-496d-b1ec-cb115c738ffd" providerId="ADAL" clId="{CD3C406C-FE13-4167-8BB4-9B48F7E6C11A}" dt="2024-11-16T09:02:01.130" v="460" actId="11530"/>
          <ac:graphicFrameMkLst>
            <pc:docMk/>
            <pc:sldMk cId="971904750" sldId="272"/>
            <ac:graphicFrameMk id="3" creationId="{CE12DE45-B6E5-E550-54FF-4393E134EE9A}"/>
          </ac:graphicFrameMkLst>
        </pc:graphicFrameChg>
        <pc:graphicFrameChg chg="del mod modGraphic">
          <ac:chgData name="Maršálek Roman" userId="fc8c36fe-7218-496d-b1ec-cb115c738ffd" providerId="ADAL" clId="{CD3C406C-FE13-4167-8BB4-9B48F7E6C11A}" dt="2024-11-16T08:57:01.441" v="451" actId="478"/>
          <ac:graphicFrameMkLst>
            <pc:docMk/>
            <pc:sldMk cId="971904750" sldId="272"/>
            <ac:graphicFrameMk id="5" creationId="{C8E2C016-F88F-B8D7-8525-53A1F671FB24}"/>
          </ac:graphicFrameMkLst>
        </pc:graphicFrameChg>
        <pc:picChg chg="add del mod">
          <ac:chgData name="Maršálek Roman" userId="fc8c36fe-7218-496d-b1ec-cb115c738ffd" providerId="ADAL" clId="{CD3C406C-FE13-4167-8BB4-9B48F7E6C11A}" dt="2024-11-16T08:59:12.484" v="459" actId="478"/>
          <ac:picMkLst>
            <pc:docMk/>
            <pc:sldMk cId="971904750" sldId="272"/>
            <ac:picMk id="8" creationId="{657B26D4-7953-A382-A160-69D4F7C40A77}"/>
          </ac:picMkLst>
        </pc:picChg>
      </pc:sldChg>
      <pc:sldChg chg="addSp delSp add del setBg delDesignElem">
        <pc:chgData name="Maršálek Roman" userId="fc8c36fe-7218-496d-b1ec-cb115c738ffd" providerId="ADAL" clId="{CD3C406C-FE13-4167-8BB4-9B48F7E6C11A}" dt="2024-11-16T08:28:03.895" v="99"/>
        <pc:sldMkLst>
          <pc:docMk/>
          <pc:sldMk cId="3043090013" sldId="272"/>
        </pc:sldMkLst>
        <pc:spChg chg="add del">
          <ac:chgData name="Maršálek Roman" userId="fc8c36fe-7218-496d-b1ec-cb115c738ffd" providerId="ADAL" clId="{CD3C406C-FE13-4167-8BB4-9B48F7E6C11A}" dt="2024-11-16T08:28:03.895" v="99"/>
          <ac:spMkLst>
            <pc:docMk/>
            <pc:sldMk cId="3043090013" sldId="272"/>
            <ac:spMk id="9" creationId="{BACC6370-2D7E-4714-9D71-7542949D7D5D}"/>
          </ac:spMkLst>
        </pc:spChg>
        <pc:spChg chg="add del">
          <ac:chgData name="Maršálek Roman" userId="fc8c36fe-7218-496d-b1ec-cb115c738ffd" providerId="ADAL" clId="{CD3C406C-FE13-4167-8BB4-9B48F7E6C11A}" dt="2024-11-16T08:28:03.895" v="99"/>
          <ac:spMkLst>
            <pc:docMk/>
            <pc:sldMk cId="3043090013" sldId="272"/>
            <ac:spMk id="11" creationId="{F68B3F68-107C-434F-AA38-110D5EA91B85}"/>
          </ac:spMkLst>
        </pc:spChg>
        <pc:spChg chg="add del">
          <ac:chgData name="Maršálek Roman" userId="fc8c36fe-7218-496d-b1ec-cb115c738ffd" providerId="ADAL" clId="{CD3C406C-FE13-4167-8BB4-9B48F7E6C11A}" dt="2024-11-16T08:28:03.895" v="99"/>
          <ac:spMkLst>
            <pc:docMk/>
            <pc:sldMk cId="3043090013" sldId="272"/>
            <ac:spMk id="13" creationId="{AAD0DBB9-1A4B-4391-81D4-CB19F9AB918A}"/>
          </ac:spMkLst>
        </pc:spChg>
        <pc:spChg chg="add del">
          <ac:chgData name="Maršálek Roman" userId="fc8c36fe-7218-496d-b1ec-cb115c738ffd" providerId="ADAL" clId="{CD3C406C-FE13-4167-8BB4-9B48F7E6C11A}" dt="2024-11-16T08:28:03.895" v="99"/>
          <ac:spMkLst>
            <pc:docMk/>
            <pc:sldMk cId="3043090013" sldId="272"/>
            <ac:spMk id="15" creationId="{063BBA22-50EA-4C4D-BE05-F1CE4E63AA56}"/>
          </ac:spMkLst>
        </pc:spChg>
      </pc:sldChg>
      <pc:sldChg chg="addSp delSp add del setBg delDesignElem">
        <pc:chgData name="Maršálek Roman" userId="fc8c36fe-7218-496d-b1ec-cb115c738ffd" providerId="ADAL" clId="{CD3C406C-FE13-4167-8BB4-9B48F7E6C11A}" dt="2024-11-16T08:27:18.121" v="95"/>
        <pc:sldMkLst>
          <pc:docMk/>
          <pc:sldMk cId="3504892980" sldId="272"/>
        </pc:sldMkLst>
        <pc:spChg chg="add del">
          <ac:chgData name="Maršálek Roman" userId="fc8c36fe-7218-496d-b1ec-cb115c738ffd" providerId="ADAL" clId="{CD3C406C-FE13-4167-8BB4-9B48F7E6C11A}" dt="2024-11-16T08:27:18.121" v="95"/>
          <ac:spMkLst>
            <pc:docMk/>
            <pc:sldMk cId="3504892980" sldId="272"/>
            <ac:spMk id="9" creationId="{BACC6370-2D7E-4714-9D71-7542949D7D5D}"/>
          </ac:spMkLst>
        </pc:spChg>
        <pc:spChg chg="add del">
          <ac:chgData name="Maršálek Roman" userId="fc8c36fe-7218-496d-b1ec-cb115c738ffd" providerId="ADAL" clId="{CD3C406C-FE13-4167-8BB4-9B48F7E6C11A}" dt="2024-11-16T08:27:18.121" v="95"/>
          <ac:spMkLst>
            <pc:docMk/>
            <pc:sldMk cId="3504892980" sldId="272"/>
            <ac:spMk id="11" creationId="{F68B3F68-107C-434F-AA38-110D5EA91B85}"/>
          </ac:spMkLst>
        </pc:spChg>
        <pc:spChg chg="add del">
          <ac:chgData name="Maršálek Roman" userId="fc8c36fe-7218-496d-b1ec-cb115c738ffd" providerId="ADAL" clId="{CD3C406C-FE13-4167-8BB4-9B48F7E6C11A}" dt="2024-11-16T08:27:18.121" v="95"/>
          <ac:spMkLst>
            <pc:docMk/>
            <pc:sldMk cId="3504892980" sldId="272"/>
            <ac:spMk id="13" creationId="{AAD0DBB9-1A4B-4391-81D4-CB19F9AB918A}"/>
          </ac:spMkLst>
        </pc:spChg>
        <pc:spChg chg="add del">
          <ac:chgData name="Maršálek Roman" userId="fc8c36fe-7218-496d-b1ec-cb115c738ffd" providerId="ADAL" clId="{CD3C406C-FE13-4167-8BB4-9B48F7E6C11A}" dt="2024-11-16T08:27:18.121" v="95"/>
          <ac:spMkLst>
            <pc:docMk/>
            <pc:sldMk cId="3504892980" sldId="272"/>
            <ac:spMk id="15" creationId="{063BBA22-50EA-4C4D-BE05-F1CE4E63AA56}"/>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1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5.svg"/><Relationship Id="rId1" Type="http://schemas.openxmlformats.org/officeDocument/2006/relationships/image" Target="../media/image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46.svg"/></Relationships>
</file>

<file path=ppt/diagrams/_rels/data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0.svg"/><Relationship Id="rId1" Type="http://schemas.openxmlformats.org/officeDocument/2006/relationships/image" Target="../media/image49.png"/><Relationship Id="rId6" Type="http://schemas.openxmlformats.org/officeDocument/2006/relationships/image" Target="../media/image15.svg"/><Relationship Id="rId5" Type="http://schemas.openxmlformats.org/officeDocument/2006/relationships/image" Target="../media/image5.png"/><Relationship Id="rId4" Type="http://schemas.openxmlformats.org/officeDocument/2006/relationships/image" Target="../media/image22.svg"/></Relationships>
</file>

<file path=ppt/diagrams/_rels/data1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52.svg"/><Relationship Id="rId1" Type="http://schemas.openxmlformats.org/officeDocument/2006/relationships/image" Target="../media/image51.png"/><Relationship Id="rId6" Type="http://schemas.openxmlformats.org/officeDocument/2006/relationships/image" Target="../media/image54.svg"/><Relationship Id="rId5" Type="http://schemas.openxmlformats.org/officeDocument/2006/relationships/image" Target="../media/image53.png"/><Relationship Id="rId4" Type="http://schemas.openxmlformats.org/officeDocument/2006/relationships/image" Target="../media/image34.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2.svg"/><Relationship Id="rId5" Type="http://schemas.openxmlformats.org/officeDocument/2006/relationships/image" Target="../media/image7.png"/><Relationship Id="rId4" Type="http://schemas.openxmlformats.org/officeDocument/2006/relationships/image" Target="../media/image21.svg"/></Relationships>
</file>

<file path=ppt/diagrams/_rels/data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ata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ata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svg"/><Relationship Id="rId1" Type="http://schemas.openxmlformats.org/officeDocument/2006/relationships/image" Target="../media/image35.png"/><Relationship Id="rId6" Type="http://schemas.openxmlformats.org/officeDocument/2006/relationships/image" Target="../media/image15.svg"/><Relationship Id="rId5" Type="http://schemas.openxmlformats.org/officeDocument/2006/relationships/image" Target="../media/image5.png"/><Relationship Id="rId4" Type="http://schemas.openxmlformats.org/officeDocument/2006/relationships/image" Target="../media/image38.svg"/></Relationships>
</file>

<file path=ppt/diagrams/_rels/data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ata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5.svg"/><Relationship Id="rId1" Type="http://schemas.openxmlformats.org/officeDocument/2006/relationships/image" Target="../media/image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4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5.svg"/><Relationship Id="rId1" Type="http://schemas.openxmlformats.org/officeDocument/2006/relationships/image" Target="../media/image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46.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0.svg"/><Relationship Id="rId1" Type="http://schemas.openxmlformats.org/officeDocument/2006/relationships/image" Target="../media/image49.png"/><Relationship Id="rId6" Type="http://schemas.openxmlformats.org/officeDocument/2006/relationships/image" Target="../media/image15.svg"/><Relationship Id="rId5" Type="http://schemas.openxmlformats.org/officeDocument/2006/relationships/image" Target="../media/image5.png"/><Relationship Id="rId4" Type="http://schemas.openxmlformats.org/officeDocument/2006/relationships/image" Target="../media/image22.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52.svg"/><Relationship Id="rId1" Type="http://schemas.openxmlformats.org/officeDocument/2006/relationships/image" Target="../media/image51.png"/><Relationship Id="rId6" Type="http://schemas.openxmlformats.org/officeDocument/2006/relationships/image" Target="../media/image54.svg"/><Relationship Id="rId5" Type="http://schemas.openxmlformats.org/officeDocument/2006/relationships/image" Target="../media/image53.png"/><Relationship Id="rId4" Type="http://schemas.openxmlformats.org/officeDocument/2006/relationships/image" Target="../media/image3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2.svg"/><Relationship Id="rId5" Type="http://schemas.openxmlformats.org/officeDocument/2006/relationships/image" Target="../media/image7.png"/><Relationship Id="rId4" Type="http://schemas.openxmlformats.org/officeDocument/2006/relationships/image" Target="../media/image21.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svg"/><Relationship Id="rId1" Type="http://schemas.openxmlformats.org/officeDocument/2006/relationships/image" Target="../media/image35.png"/><Relationship Id="rId6" Type="http://schemas.openxmlformats.org/officeDocument/2006/relationships/image" Target="../media/image15.svg"/><Relationship Id="rId5" Type="http://schemas.openxmlformats.org/officeDocument/2006/relationships/image" Target="../media/image5.png"/><Relationship Id="rId4" Type="http://schemas.openxmlformats.org/officeDocument/2006/relationships/image" Target="../media/image38.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rawing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5.svg"/><Relationship Id="rId1" Type="http://schemas.openxmlformats.org/officeDocument/2006/relationships/image" Target="../media/image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46.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292B8-986B-4BB6-BB61-F51B1FF64A88}"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5124809F-4109-45AF-B414-A869ADE0DDCF}">
      <dgm:prSet/>
      <dgm:spPr/>
      <dgm:t>
        <a:bodyPr/>
        <a:lstStyle/>
        <a:p>
          <a:pPr>
            <a:lnSpc>
              <a:spcPct val="100000"/>
            </a:lnSpc>
            <a:defRPr cap="all"/>
          </a:pPr>
          <a:r>
            <a:rPr lang="en-US" dirty="0"/>
            <a:t> Compare SWOT analysis created by AI and literature</a:t>
          </a:r>
        </a:p>
      </dgm:t>
    </dgm:pt>
    <dgm:pt modelId="{FC770EB6-AA1B-40CF-AB34-2BFB86AC988D}" type="parTrans" cxnId="{5781D9B2-8056-42D7-B5E0-3AD687580EC4}">
      <dgm:prSet/>
      <dgm:spPr/>
      <dgm:t>
        <a:bodyPr/>
        <a:lstStyle/>
        <a:p>
          <a:endParaRPr lang="en-US"/>
        </a:p>
      </dgm:t>
    </dgm:pt>
    <dgm:pt modelId="{DEAEFE9B-9F07-4CFD-90D7-4B2420E8C64F}" type="sibTrans" cxnId="{5781D9B2-8056-42D7-B5E0-3AD687580EC4}">
      <dgm:prSet/>
      <dgm:spPr/>
      <dgm:t>
        <a:bodyPr/>
        <a:lstStyle/>
        <a:p>
          <a:endParaRPr lang="en-US"/>
        </a:p>
      </dgm:t>
    </dgm:pt>
    <dgm:pt modelId="{52D943A7-1BDC-4AAF-81E8-2EF6400029E1}">
      <dgm:prSet/>
      <dgm:spPr/>
      <dgm:t>
        <a:bodyPr/>
        <a:lstStyle/>
        <a:p>
          <a:pPr>
            <a:lnSpc>
              <a:spcPct val="100000"/>
            </a:lnSpc>
            <a:defRPr cap="all"/>
          </a:pPr>
          <a:r>
            <a:rPr lang="en-US" dirty="0"/>
            <a:t> Evaluate benefits and limitations of ChatGPT in education</a:t>
          </a:r>
        </a:p>
      </dgm:t>
    </dgm:pt>
    <dgm:pt modelId="{4428A008-7ED9-4500-80B7-F45D9DE1A706}" type="parTrans" cxnId="{FD08B37B-C9D5-47CB-99C7-D8A27CA09F31}">
      <dgm:prSet/>
      <dgm:spPr/>
      <dgm:t>
        <a:bodyPr/>
        <a:lstStyle/>
        <a:p>
          <a:endParaRPr lang="en-US"/>
        </a:p>
      </dgm:t>
    </dgm:pt>
    <dgm:pt modelId="{5AE9CC1E-35FF-4605-B151-66267BB90D55}" type="sibTrans" cxnId="{FD08B37B-C9D5-47CB-99C7-D8A27CA09F31}">
      <dgm:prSet/>
      <dgm:spPr/>
      <dgm:t>
        <a:bodyPr/>
        <a:lstStyle/>
        <a:p>
          <a:endParaRPr lang="en-US"/>
        </a:p>
      </dgm:t>
    </dgm:pt>
    <dgm:pt modelId="{C95BE21D-9781-4891-A0AF-800CCB791F3C}" type="pres">
      <dgm:prSet presAssocID="{1C6292B8-986B-4BB6-BB61-F51B1FF64A88}" presName="root" presStyleCnt="0">
        <dgm:presLayoutVars>
          <dgm:dir/>
          <dgm:resizeHandles val="exact"/>
        </dgm:presLayoutVars>
      </dgm:prSet>
      <dgm:spPr/>
    </dgm:pt>
    <dgm:pt modelId="{513EB557-B6B9-4B3C-B0F3-C06E7F22257C}" type="pres">
      <dgm:prSet presAssocID="{5124809F-4109-45AF-B414-A869ADE0DDCF}" presName="compNode" presStyleCnt="0"/>
      <dgm:spPr/>
    </dgm:pt>
    <dgm:pt modelId="{60304456-CD29-41B0-8E62-7A9FF2D7C7F5}" type="pres">
      <dgm:prSet presAssocID="{5124809F-4109-45AF-B414-A869ADE0DDCF}" presName="iconBgRect" presStyleLbl="bgShp" presStyleIdx="0" presStyleCnt="2"/>
      <dgm:spPr/>
    </dgm:pt>
    <dgm:pt modelId="{AD4AB2A0-9A44-4770-81BF-846E7B7D3C68}" type="pres">
      <dgm:prSet presAssocID="{5124809F-4109-45AF-B414-A869ADE0DDC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F02EC8E6-5673-461F-A804-D4B238033B6E}" type="pres">
      <dgm:prSet presAssocID="{5124809F-4109-45AF-B414-A869ADE0DDCF}" presName="spaceRect" presStyleCnt="0"/>
      <dgm:spPr/>
    </dgm:pt>
    <dgm:pt modelId="{5E398E22-BE10-44A4-A10B-5CB718367291}" type="pres">
      <dgm:prSet presAssocID="{5124809F-4109-45AF-B414-A869ADE0DDCF}" presName="textRect" presStyleLbl="revTx" presStyleIdx="0" presStyleCnt="2">
        <dgm:presLayoutVars>
          <dgm:chMax val="1"/>
          <dgm:chPref val="1"/>
        </dgm:presLayoutVars>
      </dgm:prSet>
      <dgm:spPr/>
    </dgm:pt>
    <dgm:pt modelId="{A42AEC65-934F-4B90-8328-591CD433B16F}" type="pres">
      <dgm:prSet presAssocID="{DEAEFE9B-9F07-4CFD-90D7-4B2420E8C64F}" presName="sibTrans" presStyleCnt="0"/>
      <dgm:spPr/>
    </dgm:pt>
    <dgm:pt modelId="{5C450812-253E-44F9-B8EA-B3FA783C52F3}" type="pres">
      <dgm:prSet presAssocID="{52D943A7-1BDC-4AAF-81E8-2EF6400029E1}" presName="compNode" presStyleCnt="0"/>
      <dgm:spPr/>
    </dgm:pt>
    <dgm:pt modelId="{6F083E6D-98E4-4C4B-9ADB-487DB82DD70B}" type="pres">
      <dgm:prSet presAssocID="{52D943A7-1BDC-4AAF-81E8-2EF6400029E1}" presName="iconBgRect" presStyleLbl="bgShp" presStyleIdx="1" presStyleCnt="2"/>
      <dgm:spPr/>
    </dgm:pt>
    <dgm:pt modelId="{6C13814E-7C50-4F28-B76D-BD54BB6901F8}" type="pres">
      <dgm:prSet presAssocID="{52D943A7-1BDC-4AAF-81E8-2EF6400029E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řída"/>
        </a:ext>
      </dgm:extLst>
    </dgm:pt>
    <dgm:pt modelId="{C6EB9AED-8F19-4B4E-A47F-274297782FD0}" type="pres">
      <dgm:prSet presAssocID="{52D943A7-1BDC-4AAF-81E8-2EF6400029E1}" presName="spaceRect" presStyleCnt="0"/>
      <dgm:spPr/>
    </dgm:pt>
    <dgm:pt modelId="{FFE8320E-DA24-45AD-BC2C-5861EF6238B4}" type="pres">
      <dgm:prSet presAssocID="{52D943A7-1BDC-4AAF-81E8-2EF6400029E1}" presName="textRect" presStyleLbl="revTx" presStyleIdx="1" presStyleCnt="2">
        <dgm:presLayoutVars>
          <dgm:chMax val="1"/>
          <dgm:chPref val="1"/>
        </dgm:presLayoutVars>
      </dgm:prSet>
      <dgm:spPr/>
    </dgm:pt>
  </dgm:ptLst>
  <dgm:cxnLst>
    <dgm:cxn modelId="{FD08B37B-C9D5-47CB-99C7-D8A27CA09F31}" srcId="{1C6292B8-986B-4BB6-BB61-F51B1FF64A88}" destId="{52D943A7-1BDC-4AAF-81E8-2EF6400029E1}" srcOrd="1" destOrd="0" parTransId="{4428A008-7ED9-4500-80B7-F45D9DE1A706}" sibTransId="{5AE9CC1E-35FF-4605-B151-66267BB90D55}"/>
    <dgm:cxn modelId="{5781D9B2-8056-42D7-B5E0-3AD687580EC4}" srcId="{1C6292B8-986B-4BB6-BB61-F51B1FF64A88}" destId="{5124809F-4109-45AF-B414-A869ADE0DDCF}" srcOrd="0" destOrd="0" parTransId="{FC770EB6-AA1B-40CF-AB34-2BFB86AC988D}" sibTransId="{DEAEFE9B-9F07-4CFD-90D7-4B2420E8C64F}"/>
    <dgm:cxn modelId="{706625C1-92FF-4CA6-9D15-496B4B786500}" type="presOf" srcId="{5124809F-4109-45AF-B414-A869ADE0DDCF}" destId="{5E398E22-BE10-44A4-A10B-5CB718367291}" srcOrd="0" destOrd="0" presId="urn:microsoft.com/office/officeart/2018/5/layout/IconCircleLabelList"/>
    <dgm:cxn modelId="{BF976BD3-2FE2-4FDD-8BE0-98D000E5A234}" type="presOf" srcId="{52D943A7-1BDC-4AAF-81E8-2EF6400029E1}" destId="{FFE8320E-DA24-45AD-BC2C-5861EF6238B4}" srcOrd="0" destOrd="0" presId="urn:microsoft.com/office/officeart/2018/5/layout/IconCircleLabelList"/>
    <dgm:cxn modelId="{F90850F2-64AF-4089-90A8-21742E2C3021}" type="presOf" srcId="{1C6292B8-986B-4BB6-BB61-F51B1FF64A88}" destId="{C95BE21D-9781-4891-A0AF-800CCB791F3C}" srcOrd="0" destOrd="0" presId="urn:microsoft.com/office/officeart/2018/5/layout/IconCircleLabelList"/>
    <dgm:cxn modelId="{CE07FFD7-544D-4538-B818-DE27C9D371C5}" type="presParOf" srcId="{C95BE21D-9781-4891-A0AF-800CCB791F3C}" destId="{513EB557-B6B9-4B3C-B0F3-C06E7F22257C}" srcOrd="0" destOrd="0" presId="urn:microsoft.com/office/officeart/2018/5/layout/IconCircleLabelList"/>
    <dgm:cxn modelId="{1D87F57C-D4EA-49A5-82E3-9CB8865D4B41}" type="presParOf" srcId="{513EB557-B6B9-4B3C-B0F3-C06E7F22257C}" destId="{60304456-CD29-41B0-8E62-7A9FF2D7C7F5}" srcOrd="0" destOrd="0" presId="urn:microsoft.com/office/officeart/2018/5/layout/IconCircleLabelList"/>
    <dgm:cxn modelId="{6CE415AD-34C3-4332-B065-65967C0D7C0E}" type="presParOf" srcId="{513EB557-B6B9-4B3C-B0F3-C06E7F22257C}" destId="{AD4AB2A0-9A44-4770-81BF-846E7B7D3C68}" srcOrd="1" destOrd="0" presId="urn:microsoft.com/office/officeart/2018/5/layout/IconCircleLabelList"/>
    <dgm:cxn modelId="{CDF9CC90-BACC-4D39-BC6D-DA740F25DBEC}" type="presParOf" srcId="{513EB557-B6B9-4B3C-B0F3-C06E7F22257C}" destId="{F02EC8E6-5673-461F-A804-D4B238033B6E}" srcOrd="2" destOrd="0" presId="urn:microsoft.com/office/officeart/2018/5/layout/IconCircleLabelList"/>
    <dgm:cxn modelId="{6AE70ABE-9A46-4AD2-BA27-DB704AA7496D}" type="presParOf" srcId="{513EB557-B6B9-4B3C-B0F3-C06E7F22257C}" destId="{5E398E22-BE10-44A4-A10B-5CB718367291}" srcOrd="3" destOrd="0" presId="urn:microsoft.com/office/officeart/2018/5/layout/IconCircleLabelList"/>
    <dgm:cxn modelId="{57BF706D-D295-41D6-9226-FCAE2E9DCDD0}" type="presParOf" srcId="{C95BE21D-9781-4891-A0AF-800CCB791F3C}" destId="{A42AEC65-934F-4B90-8328-591CD433B16F}" srcOrd="1" destOrd="0" presId="urn:microsoft.com/office/officeart/2018/5/layout/IconCircleLabelList"/>
    <dgm:cxn modelId="{5C6A35D3-A5D5-49A6-9C98-0A1FB73358B6}" type="presParOf" srcId="{C95BE21D-9781-4891-A0AF-800CCB791F3C}" destId="{5C450812-253E-44F9-B8EA-B3FA783C52F3}" srcOrd="2" destOrd="0" presId="urn:microsoft.com/office/officeart/2018/5/layout/IconCircleLabelList"/>
    <dgm:cxn modelId="{3D6442C9-6FD6-412C-AB73-96B40EA3C1F7}" type="presParOf" srcId="{5C450812-253E-44F9-B8EA-B3FA783C52F3}" destId="{6F083E6D-98E4-4C4B-9ADB-487DB82DD70B}" srcOrd="0" destOrd="0" presId="urn:microsoft.com/office/officeart/2018/5/layout/IconCircleLabelList"/>
    <dgm:cxn modelId="{AA8AB508-E66A-4375-9AAD-E7CDFF40C9AF}" type="presParOf" srcId="{5C450812-253E-44F9-B8EA-B3FA783C52F3}" destId="{6C13814E-7C50-4F28-B76D-BD54BB6901F8}" srcOrd="1" destOrd="0" presId="urn:microsoft.com/office/officeart/2018/5/layout/IconCircleLabelList"/>
    <dgm:cxn modelId="{13F28298-0B88-425D-B613-397BBBB5F01E}" type="presParOf" srcId="{5C450812-253E-44F9-B8EA-B3FA783C52F3}" destId="{C6EB9AED-8F19-4B4E-A47F-274297782FD0}" srcOrd="2" destOrd="0" presId="urn:microsoft.com/office/officeart/2018/5/layout/IconCircleLabelList"/>
    <dgm:cxn modelId="{65635BF5-D675-4DA5-A513-B721657F6887}" type="presParOf" srcId="{5C450812-253E-44F9-B8EA-B3FA783C52F3}" destId="{FFE8320E-DA24-45AD-BC2C-5861EF6238B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C0C90A4-7EB6-42A2-8014-19FB84E3295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31E2C51-35CC-49BE-99A0-DA3B42D1249E}">
      <dgm:prSet/>
      <dgm:spPr/>
      <dgm:t>
        <a:bodyPr/>
        <a:lstStyle/>
        <a:p>
          <a:pPr>
            <a:defRPr cap="all"/>
          </a:pPr>
          <a:r>
            <a:rPr lang="en-US" dirty="0"/>
            <a:t>Bias in AI outputs and inaccuracies</a:t>
          </a:r>
        </a:p>
      </dgm:t>
    </dgm:pt>
    <dgm:pt modelId="{F21A68FD-674D-4264-B9A5-732BFA2B5B86}" type="parTrans" cxnId="{17D456E1-40F2-4F13-8657-B44935B6D99E}">
      <dgm:prSet/>
      <dgm:spPr/>
      <dgm:t>
        <a:bodyPr/>
        <a:lstStyle/>
        <a:p>
          <a:endParaRPr lang="en-US"/>
        </a:p>
      </dgm:t>
    </dgm:pt>
    <dgm:pt modelId="{22B963B3-5CA3-4FEF-9607-8CB56EDB6E20}" type="sibTrans" cxnId="{17D456E1-40F2-4F13-8657-B44935B6D99E}">
      <dgm:prSet/>
      <dgm:spPr/>
      <dgm:t>
        <a:bodyPr/>
        <a:lstStyle/>
        <a:p>
          <a:endParaRPr lang="en-US"/>
        </a:p>
      </dgm:t>
    </dgm:pt>
    <dgm:pt modelId="{DA3A350C-5D93-422A-8C73-1C7F310585CB}">
      <dgm:prSet/>
      <dgm:spPr/>
      <dgm:t>
        <a:bodyPr/>
        <a:lstStyle/>
        <a:p>
          <a:pPr>
            <a:defRPr cap="all"/>
          </a:pPr>
          <a:r>
            <a:rPr lang="en-US" dirty="0"/>
            <a:t>Resistance to adoption among educators</a:t>
          </a:r>
        </a:p>
      </dgm:t>
    </dgm:pt>
    <dgm:pt modelId="{AD6D7416-32ED-407C-97FE-E528FF6AE89D}" type="parTrans" cxnId="{604D0B60-3391-40CE-A5E7-196517F13EEF}">
      <dgm:prSet/>
      <dgm:spPr/>
      <dgm:t>
        <a:bodyPr/>
        <a:lstStyle/>
        <a:p>
          <a:endParaRPr lang="en-US"/>
        </a:p>
      </dgm:t>
    </dgm:pt>
    <dgm:pt modelId="{AFE313A8-792C-4BB0-A6C9-BA3C09AF4F6D}" type="sibTrans" cxnId="{604D0B60-3391-40CE-A5E7-196517F13EEF}">
      <dgm:prSet/>
      <dgm:spPr/>
      <dgm:t>
        <a:bodyPr/>
        <a:lstStyle/>
        <a:p>
          <a:endParaRPr lang="en-US"/>
        </a:p>
      </dgm:t>
    </dgm:pt>
    <dgm:pt modelId="{B0899712-28EB-4BEC-929B-5699BA37CEF9}">
      <dgm:prSet/>
      <dgm:spPr/>
      <dgm:t>
        <a:bodyPr/>
        <a:lstStyle/>
        <a:p>
          <a:pPr>
            <a:defRPr cap="all"/>
          </a:pPr>
          <a:r>
            <a:rPr lang="en-US" dirty="0"/>
            <a:t>Rapid obsolescence of technology</a:t>
          </a:r>
        </a:p>
      </dgm:t>
    </dgm:pt>
    <dgm:pt modelId="{C6AE1EA7-20C4-4AFE-B811-8570A5EC7494}" type="parTrans" cxnId="{B59E77DC-E678-4CED-8C62-5285F065038A}">
      <dgm:prSet/>
      <dgm:spPr/>
      <dgm:t>
        <a:bodyPr/>
        <a:lstStyle/>
        <a:p>
          <a:endParaRPr lang="en-US"/>
        </a:p>
      </dgm:t>
    </dgm:pt>
    <dgm:pt modelId="{73E6EE6A-FC26-49F0-8DA9-3F142418B7AD}" type="sibTrans" cxnId="{B59E77DC-E678-4CED-8C62-5285F065038A}">
      <dgm:prSet/>
      <dgm:spPr/>
      <dgm:t>
        <a:bodyPr/>
        <a:lstStyle/>
        <a:p>
          <a:endParaRPr lang="en-US"/>
        </a:p>
      </dgm:t>
    </dgm:pt>
    <dgm:pt modelId="{5732453D-4459-49F1-AE5B-4CBE6288EE14}" type="pres">
      <dgm:prSet presAssocID="{3C0C90A4-7EB6-42A2-8014-19FB84E3295B}" presName="root" presStyleCnt="0">
        <dgm:presLayoutVars>
          <dgm:dir/>
          <dgm:resizeHandles val="exact"/>
        </dgm:presLayoutVars>
      </dgm:prSet>
      <dgm:spPr/>
    </dgm:pt>
    <dgm:pt modelId="{22EA8F98-4500-4C4B-A30F-CF55EDB8E23F}" type="pres">
      <dgm:prSet presAssocID="{331E2C51-35CC-49BE-99A0-DA3B42D1249E}" presName="compNode" presStyleCnt="0"/>
      <dgm:spPr/>
    </dgm:pt>
    <dgm:pt modelId="{AA3120B0-AB94-40FE-BFE9-B668EBF04A23}" type="pres">
      <dgm:prSet presAssocID="{331E2C51-35CC-49BE-99A0-DA3B42D1249E}" presName="iconBgRect" presStyleLbl="bgShp" presStyleIdx="0" presStyleCnt="3"/>
      <dgm:spPr/>
    </dgm:pt>
    <dgm:pt modelId="{2E4CEC3A-5329-4686-B754-9F138BF2BACD}" type="pres">
      <dgm:prSet presAssocID="{331E2C51-35CC-49BE-99A0-DA3B42D1249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DA20B7EF-BF1B-4FD4-82EA-F71BB1A0824E}" type="pres">
      <dgm:prSet presAssocID="{331E2C51-35CC-49BE-99A0-DA3B42D1249E}" presName="spaceRect" presStyleCnt="0"/>
      <dgm:spPr/>
    </dgm:pt>
    <dgm:pt modelId="{02ABC9BD-13B8-40C3-8862-76AE90D6F0ED}" type="pres">
      <dgm:prSet presAssocID="{331E2C51-35CC-49BE-99A0-DA3B42D1249E}" presName="textRect" presStyleLbl="revTx" presStyleIdx="0" presStyleCnt="3">
        <dgm:presLayoutVars>
          <dgm:chMax val="1"/>
          <dgm:chPref val="1"/>
        </dgm:presLayoutVars>
      </dgm:prSet>
      <dgm:spPr/>
    </dgm:pt>
    <dgm:pt modelId="{9CE3159D-A61D-428E-806D-10210B080928}" type="pres">
      <dgm:prSet presAssocID="{22B963B3-5CA3-4FEF-9607-8CB56EDB6E20}" presName="sibTrans" presStyleCnt="0"/>
      <dgm:spPr/>
    </dgm:pt>
    <dgm:pt modelId="{8BB956E1-C2E1-47D9-8EA9-96306C3717EA}" type="pres">
      <dgm:prSet presAssocID="{DA3A350C-5D93-422A-8C73-1C7F310585CB}" presName="compNode" presStyleCnt="0"/>
      <dgm:spPr/>
    </dgm:pt>
    <dgm:pt modelId="{0E4737FD-F149-4A7B-B4EC-14F15076A9F6}" type="pres">
      <dgm:prSet presAssocID="{DA3A350C-5D93-422A-8C73-1C7F310585CB}" presName="iconBgRect" presStyleLbl="bgShp" presStyleIdx="1" presStyleCnt="3"/>
      <dgm:spPr/>
    </dgm:pt>
    <dgm:pt modelId="{563B2490-243B-45EB-AB91-BCDBCD6C3677}" type="pres">
      <dgm:prSet presAssocID="{DA3A350C-5D93-422A-8C73-1C7F310585C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čitel"/>
        </a:ext>
      </dgm:extLst>
    </dgm:pt>
    <dgm:pt modelId="{BD8DAE68-9A7B-434D-9FF0-6D280FE07118}" type="pres">
      <dgm:prSet presAssocID="{DA3A350C-5D93-422A-8C73-1C7F310585CB}" presName="spaceRect" presStyleCnt="0"/>
      <dgm:spPr/>
    </dgm:pt>
    <dgm:pt modelId="{F70140AB-8065-41DE-986E-E891FC25EC43}" type="pres">
      <dgm:prSet presAssocID="{DA3A350C-5D93-422A-8C73-1C7F310585CB}" presName="textRect" presStyleLbl="revTx" presStyleIdx="1" presStyleCnt="3">
        <dgm:presLayoutVars>
          <dgm:chMax val="1"/>
          <dgm:chPref val="1"/>
        </dgm:presLayoutVars>
      </dgm:prSet>
      <dgm:spPr/>
    </dgm:pt>
    <dgm:pt modelId="{6C5B03F1-7E42-4491-A8EB-492F6508C34B}" type="pres">
      <dgm:prSet presAssocID="{AFE313A8-792C-4BB0-A6C9-BA3C09AF4F6D}" presName="sibTrans" presStyleCnt="0"/>
      <dgm:spPr/>
    </dgm:pt>
    <dgm:pt modelId="{197FDD53-3BC2-44F7-B8E1-2AAEE82403B6}" type="pres">
      <dgm:prSet presAssocID="{B0899712-28EB-4BEC-929B-5699BA37CEF9}" presName="compNode" presStyleCnt="0"/>
      <dgm:spPr/>
    </dgm:pt>
    <dgm:pt modelId="{B5C9F9A9-4779-426F-ACE2-AB7A4EF900E6}" type="pres">
      <dgm:prSet presAssocID="{B0899712-28EB-4BEC-929B-5699BA37CEF9}" presName="iconBgRect" presStyleLbl="bgShp" presStyleIdx="2" presStyleCnt="3"/>
      <dgm:spPr/>
    </dgm:pt>
    <dgm:pt modelId="{A41141BE-AD40-4CDE-8EF0-A1BC31CFE464}" type="pres">
      <dgm:prSet presAssocID="{B0899712-28EB-4BEC-929B-5699BA37CEF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with Pulse"/>
        </a:ext>
      </dgm:extLst>
    </dgm:pt>
    <dgm:pt modelId="{05189AB8-518D-4BD3-812B-ABC04FE4ECC1}" type="pres">
      <dgm:prSet presAssocID="{B0899712-28EB-4BEC-929B-5699BA37CEF9}" presName="spaceRect" presStyleCnt="0"/>
      <dgm:spPr/>
    </dgm:pt>
    <dgm:pt modelId="{DA9D35B1-0914-4D00-904B-40493DB91DA5}" type="pres">
      <dgm:prSet presAssocID="{B0899712-28EB-4BEC-929B-5699BA37CEF9}" presName="textRect" presStyleLbl="revTx" presStyleIdx="2" presStyleCnt="3">
        <dgm:presLayoutVars>
          <dgm:chMax val="1"/>
          <dgm:chPref val="1"/>
        </dgm:presLayoutVars>
      </dgm:prSet>
      <dgm:spPr/>
    </dgm:pt>
  </dgm:ptLst>
  <dgm:cxnLst>
    <dgm:cxn modelId="{C1687D00-5E6E-455A-A295-0604C20BE7B0}" type="presOf" srcId="{B0899712-28EB-4BEC-929B-5699BA37CEF9}" destId="{DA9D35B1-0914-4D00-904B-40493DB91DA5}" srcOrd="0" destOrd="0" presId="urn:microsoft.com/office/officeart/2018/5/layout/IconCircleLabelList"/>
    <dgm:cxn modelId="{604D0B60-3391-40CE-A5E7-196517F13EEF}" srcId="{3C0C90A4-7EB6-42A2-8014-19FB84E3295B}" destId="{DA3A350C-5D93-422A-8C73-1C7F310585CB}" srcOrd="1" destOrd="0" parTransId="{AD6D7416-32ED-407C-97FE-E528FF6AE89D}" sibTransId="{AFE313A8-792C-4BB0-A6C9-BA3C09AF4F6D}"/>
    <dgm:cxn modelId="{1DAB8869-46EF-4731-9D39-A50CF8004609}" type="presOf" srcId="{DA3A350C-5D93-422A-8C73-1C7F310585CB}" destId="{F70140AB-8065-41DE-986E-E891FC25EC43}" srcOrd="0" destOrd="0" presId="urn:microsoft.com/office/officeart/2018/5/layout/IconCircleLabelList"/>
    <dgm:cxn modelId="{B6A8AC8F-A876-4B7F-9551-A51FDCB0B14D}" type="presOf" srcId="{3C0C90A4-7EB6-42A2-8014-19FB84E3295B}" destId="{5732453D-4459-49F1-AE5B-4CBE6288EE14}" srcOrd="0" destOrd="0" presId="urn:microsoft.com/office/officeart/2018/5/layout/IconCircleLabelList"/>
    <dgm:cxn modelId="{AE0519CB-54C0-4A55-B44B-C2E8A4C8336A}" type="presOf" srcId="{331E2C51-35CC-49BE-99A0-DA3B42D1249E}" destId="{02ABC9BD-13B8-40C3-8862-76AE90D6F0ED}" srcOrd="0" destOrd="0" presId="urn:microsoft.com/office/officeart/2018/5/layout/IconCircleLabelList"/>
    <dgm:cxn modelId="{B59E77DC-E678-4CED-8C62-5285F065038A}" srcId="{3C0C90A4-7EB6-42A2-8014-19FB84E3295B}" destId="{B0899712-28EB-4BEC-929B-5699BA37CEF9}" srcOrd="2" destOrd="0" parTransId="{C6AE1EA7-20C4-4AFE-B811-8570A5EC7494}" sibTransId="{73E6EE6A-FC26-49F0-8DA9-3F142418B7AD}"/>
    <dgm:cxn modelId="{17D456E1-40F2-4F13-8657-B44935B6D99E}" srcId="{3C0C90A4-7EB6-42A2-8014-19FB84E3295B}" destId="{331E2C51-35CC-49BE-99A0-DA3B42D1249E}" srcOrd="0" destOrd="0" parTransId="{F21A68FD-674D-4264-B9A5-732BFA2B5B86}" sibTransId="{22B963B3-5CA3-4FEF-9607-8CB56EDB6E20}"/>
    <dgm:cxn modelId="{E5589527-40C8-4F07-8568-2A48A20D9D79}" type="presParOf" srcId="{5732453D-4459-49F1-AE5B-4CBE6288EE14}" destId="{22EA8F98-4500-4C4B-A30F-CF55EDB8E23F}" srcOrd="0" destOrd="0" presId="urn:microsoft.com/office/officeart/2018/5/layout/IconCircleLabelList"/>
    <dgm:cxn modelId="{22306FC6-59D0-49FC-9BC5-58478700B38A}" type="presParOf" srcId="{22EA8F98-4500-4C4B-A30F-CF55EDB8E23F}" destId="{AA3120B0-AB94-40FE-BFE9-B668EBF04A23}" srcOrd="0" destOrd="0" presId="urn:microsoft.com/office/officeart/2018/5/layout/IconCircleLabelList"/>
    <dgm:cxn modelId="{84817EE0-95D1-494D-B0F8-FB5C2C5A1F8F}" type="presParOf" srcId="{22EA8F98-4500-4C4B-A30F-CF55EDB8E23F}" destId="{2E4CEC3A-5329-4686-B754-9F138BF2BACD}" srcOrd="1" destOrd="0" presId="urn:microsoft.com/office/officeart/2018/5/layout/IconCircleLabelList"/>
    <dgm:cxn modelId="{4C625CD6-6DC1-4D6C-BAEA-0F1551287965}" type="presParOf" srcId="{22EA8F98-4500-4C4B-A30F-CF55EDB8E23F}" destId="{DA20B7EF-BF1B-4FD4-82EA-F71BB1A0824E}" srcOrd="2" destOrd="0" presId="urn:microsoft.com/office/officeart/2018/5/layout/IconCircleLabelList"/>
    <dgm:cxn modelId="{F8F7DF57-AB97-4CFA-AEB9-D75F5E2C5F13}" type="presParOf" srcId="{22EA8F98-4500-4C4B-A30F-CF55EDB8E23F}" destId="{02ABC9BD-13B8-40C3-8862-76AE90D6F0ED}" srcOrd="3" destOrd="0" presId="urn:microsoft.com/office/officeart/2018/5/layout/IconCircleLabelList"/>
    <dgm:cxn modelId="{375B3584-D32C-4C4B-96C0-FE88FAF7EB53}" type="presParOf" srcId="{5732453D-4459-49F1-AE5B-4CBE6288EE14}" destId="{9CE3159D-A61D-428E-806D-10210B080928}" srcOrd="1" destOrd="0" presId="urn:microsoft.com/office/officeart/2018/5/layout/IconCircleLabelList"/>
    <dgm:cxn modelId="{394F1044-9484-4F92-A68E-D7BB9E9E91A2}" type="presParOf" srcId="{5732453D-4459-49F1-AE5B-4CBE6288EE14}" destId="{8BB956E1-C2E1-47D9-8EA9-96306C3717EA}" srcOrd="2" destOrd="0" presId="urn:microsoft.com/office/officeart/2018/5/layout/IconCircleLabelList"/>
    <dgm:cxn modelId="{AA6E5E5A-69E9-4324-8156-1305A033A687}" type="presParOf" srcId="{8BB956E1-C2E1-47D9-8EA9-96306C3717EA}" destId="{0E4737FD-F149-4A7B-B4EC-14F15076A9F6}" srcOrd="0" destOrd="0" presId="urn:microsoft.com/office/officeart/2018/5/layout/IconCircleLabelList"/>
    <dgm:cxn modelId="{C42AB8EC-A1A0-44CD-AF40-BE433C256E43}" type="presParOf" srcId="{8BB956E1-C2E1-47D9-8EA9-96306C3717EA}" destId="{563B2490-243B-45EB-AB91-BCDBCD6C3677}" srcOrd="1" destOrd="0" presId="urn:microsoft.com/office/officeart/2018/5/layout/IconCircleLabelList"/>
    <dgm:cxn modelId="{16A4E80A-1B1E-41B8-B32D-A05DFA654535}" type="presParOf" srcId="{8BB956E1-C2E1-47D9-8EA9-96306C3717EA}" destId="{BD8DAE68-9A7B-434D-9FF0-6D280FE07118}" srcOrd="2" destOrd="0" presId="urn:microsoft.com/office/officeart/2018/5/layout/IconCircleLabelList"/>
    <dgm:cxn modelId="{EE58E1BB-918E-4FA4-8F86-FD7705CA00DA}" type="presParOf" srcId="{8BB956E1-C2E1-47D9-8EA9-96306C3717EA}" destId="{F70140AB-8065-41DE-986E-E891FC25EC43}" srcOrd="3" destOrd="0" presId="urn:microsoft.com/office/officeart/2018/5/layout/IconCircleLabelList"/>
    <dgm:cxn modelId="{F89A779E-711C-454C-858D-4A73B7698D3B}" type="presParOf" srcId="{5732453D-4459-49F1-AE5B-4CBE6288EE14}" destId="{6C5B03F1-7E42-4491-A8EB-492F6508C34B}" srcOrd="3" destOrd="0" presId="urn:microsoft.com/office/officeart/2018/5/layout/IconCircleLabelList"/>
    <dgm:cxn modelId="{055C5E1D-ED97-42FF-BAEE-F5062E054380}" type="presParOf" srcId="{5732453D-4459-49F1-AE5B-4CBE6288EE14}" destId="{197FDD53-3BC2-44F7-B8E1-2AAEE82403B6}" srcOrd="4" destOrd="0" presId="urn:microsoft.com/office/officeart/2018/5/layout/IconCircleLabelList"/>
    <dgm:cxn modelId="{D47A8961-7A3A-455A-981F-1D1B5D2BEFFE}" type="presParOf" srcId="{197FDD53-3BC2-44F7-B8E1-2AAEE82403B6}" destId="{B5C9F9A9-4779-426F-ACE2-AB7A4EF900E6}" srcOrd="0" destOrd="0" presId="urn:microsoft.com/office/officeart/2018/5/layout/IconCircleLabelList"/>
    <dgm:cxn modelId="{FD5ADD2F-99D7-472E-A2B9-25CAD0FF5905}" type="presParOf" srcId="{197FDD53-3BC2-44F7-B8E1-2AAEE82403B6}" destId="{A41141BE-AD40-4CDE-8EF0-A1BC31CFE464}" srcOrd="1" destOrd="0" presId="urn:microsoft.com/office/officeart/2018/5/layout/IconCircleLabelList"/>
    <dgm:cxn modelId="{1C2A4A95-1CE5-4E33-9781-E1C44CAA7177}" type="presParOf" srcId="{197FDD53-3BC2-44F7-B8E1-2AAEE82403B6}" destId="{05189AB8-518D-4BD3-812B-ABC04FE4ECC1}" srcOrd="2" destOrd="0" presId="urn:microsoft.com/office/officeart/2018/5/layout/IconCircleLabelList"/>
    <dgm:cxn modelId="{16B7B286-1EE2-47E6-BADC-0897ACAA2F96}" type="presParOf" srcId="{197FDD53-3BC2-44F7-B8E1-2AAEE82403B6}" destId="{DA9D35B1-0914-4D00-904B-40493DB91DA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229DB60-1468-4261-A097-E8B48F3A183F}"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75B4A86-0678-4B6A-9CB7-962F088D0A25}">
      <dgm:prSet/>
      <dgm:spPr/>
      <dgm:t>
        <a:bodyPr/>
        <a:lstStyle/>
        <a:p>
          <a:pPr>
            <a:defRPr cap="all"/>
          </a:pPr>
          <a:r>
            <a:rPr lang="en-US"/>
            <a:t>- Use ChatGPT as a supplementary tool</a:t>
          </a:r>
        </a:p>
      </dgm:t>
    </dgm:pt>
    <dgm:pt modelId="{1FF291E2-81CE-42B8-A95E-FC8499AF5CF3}" type="parTrans" cxnId="{054206BE-57ED-4BF6-8D16-3BB004499652}">
      <dgm:prSet/>
      <dgm:spPr/>
      <dgm:t>
        <a:bodyPr/>
        <a:lstStyle/>
        <a:p>
          <a:endParaRPr lang="en-US"/>
        </a:p>
      </dgm:t>
    </dgm:pt>
    <dgm:pt modelId="{34B738AC-D8F4-4B74-A76F-420D16A8A639}" type="sibTrans" cxnId="{054206BE-57ED-4BF6-8D16-3BB004499652}">
      <dgm:prSet/>
      <dgm:spPr/>
      <dgm:t>
        <a:bodyPr/>
        <a:lstStyle/>
        <a:p>
          <a:endParaRPr lang="en-US"/>
        </a:p>
      </dgm:t>
    </dgm:pt>
    <dgm:pt modelId="{6468B8AF-1B7B-4057-8A9A-16795B3EAF6F}">
      <dgm:prSet/>
      <dgm:spPr/>
      <dgm:t>
        <a:bodyPr/>
        <a:lstStyle/>
        <a:p>
          <a:pPr>
            <a:defRPr cap="all"/>
          </a:pPr>
          <a:r>
            <a:rPr lang="en-US"/>
            <a:t>- Train teachers and students on AI strengths and limitations</a:t>
          </a:r>
        </a:p>
      </dgm:t>
    </dgm:pt>
    <dgm:pt modelId="{2B3FE88F-7806-4947-8C00-067611BFE9C3}" type="parTrans" cxnId="{7B923190-9056-41C2-9C93-1C011E27B1EC}">
      <dgm:prSet/>
      <dgm:spPr/>
      <dgm:t>
        <a:bodyPr/>
        <a:lstStyle/>
        <a:p>
          <a:endParaRPr lang="en-US"/>
        </a:p>
      </dgm:t>
    </dgm:pt>
    <dgm:pt modelId="{5D09B161-E4FD-4B9E-A31B-EDFBBC49F6A2}" type="sibTrans" cxnId="{7B923190-9056-41C2-9C93-1C011E27B1EC}">
      <dgm:prSet/>
      <dgm:spPr/>
      <dgm:t>
        <a:bodyPr/>
        <a:lstStyle/>
        <a:p>
          <a:endParaRPr lang="en-US"/>
        </a:p>
      </dgm:t>
    </dgm:pt>
    <dgm:pt modelId="{105DC705-C3F3-49F4-BA4D-91005D074642}">
      <dgm:prSet/>
      <dgm:spPr/>
      <dgm:t>
        <a:bodyPr/>
        <a:lstStyle/>
        <a:p>
          <a:pPr>
            <a:defRPr cap="all"/>
          </a:pPr>
          <a:r>
            <a:rPr lang="en-US"/>
            <a:t>- Develop an ethical framework for AI implementation</a:t>
          </a:r>
        </a:p>
      </dgm:t>
    </dgm:pt>
    <dgm:pt modelId="{15916F8F-F50E-479C-9CD8-25206FC12CF9}" type="parTrans" cxnId="{C6B50EE5-1A55-48DA-A771-0F03E6E7B985}">
      <dgm:prSet/>
      <dgm:spPr/>
      <dgm:t>
        <a:bodyPr/>
        <a:lstStyle/>
        <a:p>
          <a:endParaRPr lang="en-US"/>
        </a:p>
      </dgm:t>
    </dgm:pt>
    <dgm:pt modelId="{1CEF7B8B-1800-486C-9B12-EC7C70D92C10}" type="sibTrans" cxnId="{C6B50EE5-1A55-48DA-A771-0F03E6E7B985}">
      <dgm:prSet/>
      <dgm:spPr/>
      <dgm:t>
        <a:bodyPr/>
        <a:lstStyle/>
        <a:p>
          <a:endParaRPr lang="en-US"/>
        </a:p>
      </dgm:t>
    </dgm:pt>
    <dgm:pt modelId="{44D5E875-2840-4B70-9030-8F2C84D4D1F1}" type="pres">
      <dgm:prSet presAssocID="{E229DB60-1468-4261-A097-E8B48F3A183F}" presName="root" presStyleCnt="0">
        <dgm:presLayoutVars>
          <dgm:dir/>
          <dgm:resizeHandles val="exact"/>
        </dgm:presLayoutVars>
      </dgm:prSet>
      <dgm:spPr/>
    </dgm:pt>
    <dgm:pt modelId="{920406A4-D98A-40D4-AAFB-59DEBD71104C}" type="pres">
      <dgm:prSet presAssocID="{675B4A86-0678-4B6A-9CB7-962F088D0A25}" presName="compNode" presStyleCnt="0"/>
      <dgm:spPr/>
    </dgm:pt>
    <dgm:pt modelId="{02B763BC-75D3-4EC9-9D45-16B71C972617}" type="pres">
      <dgm:prSet presAssocID="{675B4A86-0678-4B6A-9CB7-962F088D0A25}" presName="iconBgRect" presStyleLbl="bgShp" presStyleIdx="0" presStyleCnt="3"/>
      <dgm:spPr/>
    </dgm:pt>
    <dgm:pt modelId="{848BE971-1431-4D07-95BC-B5384201F197}" type="pres">
      <dgm:prSet presAssocID="{675B4A86-0678-4B6A-9CB7-962F088D0A2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ukuřice"/>
        </a:ext>
      </dgm:extLst>
    </dgm:pt>
    <dgm:pt modelId="{645056CC-1586-4654-AEA9-DA14329D5BC4}" type="pres">
      <dgm:prSet presAssocID="{675B4A86-0678-4B6A-9CB7-962F088D0A25}" presName="spaceRect" presStyleCnt="0"/>
      <dgm:spPr/>
    </dgm:pt>
    <dgm:pt modelId="{020C095B-69A6-4CB4-A247-80ED29577A1C}" type="pres">
      <dgm:prSet presAssocID="{675B4A86-0678-4B6A-9CB7-962F088D0A25}" presName="textRect" presStyleLbl="revTx" presStyleIdx="0" presStyleCnt="3">
        <dgm:presLayoutVars>
          <dgm:chMax val="1"/>
          <dgm:chPref val="1"/>
        </dgm:presLayoutVars>
      </dgm:prSet>
      <dgm:spPr/>
    </dgm:pt>
    <dgm:pt modelId="{91ACD976-0C9B-4D1E-9E2A-6647986F3FBA}" type="pres">
      <dgm:prSet presAssocID="{34B738AC-D8F4-4B74-A76F-420D16A8A639}" presName="sibTrans" presStyleCnt="0"/>
      <dgm:spPr/>
    </dgm:pt>
    <dgm:pt modelId="{ADB01230-9469-44AC-BDE0-B84E819E8A9A}" type="pres">
      <dgm:prSet presAssocID="{6468B8AF-1B7B-4057-8A9A-16795B3EAF6F}" presName="compNode" presStyleCnt="0"/>
      <dgm:spPr/>
    </dgm:pt>
    <dgm:pt modelId="{BAFA132B-F793-448E-AD6C-FC27710B7AF9}" type="pres">
      <dgm:prSet presAssocID="{6468B8AF-1B7B-4057-8A9A-16795B3EAF6F}" presName="iconBgRect" presStyleLbl="bgShp" presStyleIdx="1" presStyleCnt="3"/>
      <dgm:spPr/>
    </dgm:pt>
    <dgm:pt modelId="{C82812AB-B426-4774-9DC9-DE4839BC7EAA}" type="pres">
      <dgm:prSet presAssocID="{6468B8AF-1B7B-4057-8A9A-16795B3EAF6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řída"/>
        </a:ext>
      </dgm:extLst>
    </dgm:pt>
    <dgm:pt modelId="{17EE909D-9450-4B6F-827C-AB30249F29AB}" type="pres">
      <dgm:prSet presAssocID="{6468B8AF-1B7B-4057-8A9A-16795B3EAF6F}" presName="spaceRect" presStyleCnt="0"/>
      <dgm:spPr/>
    </dgm:pt>
    <dgm:pt modelId="{F04712A5-7FAB-45A1-9D07-BBBE2D172705}" type="pres">
      <dgm:prSet presAssocID="{6468B8AF-1B7B-4057-8A9A-16795B3EAF6F}" presName="textRect" presStyleLbl="revTx" presStyleIdx="1" presStyleCnt="3">
        <dgm:presLayoutVars>
          <dgm:chMax val="1"/>
          <dgm:chPref val="1"/>
        </dgm:presLayoutVars>
      </dgm:prSet>
      <dgm:spPr/>
    </dgm:pt>
    <dgm:pt modelId="{F5FCD556-C103-4481-85C4-F3D13A7FDE65}" type="pres">
      <dgm:prSet presAssocID="{5D09B161-E4FD-4B9E-A31B-EDFBBC49F6A2}" presName="sibTrans" presStyleCnt="0"/>
      <dgm:spPr/>
    </dgm:pt>
    <dgm:pt modelId="{D59526E2-88AC-4F9F-B064-0EB8A646921C}" type="pres">
      <dgm:prSet presAssocID="{105DC705-C3F3-49F4-BA4D-91005D074642}" presName="compNode" presStyleCnt="0"/>
      <dgm:spPr/>
    </dgm:pt>
    <dgm:pt modelId="{0C8F33FD-75C9-4C5D-9C1E-D62D40B3351D}" type="pres">
      <dgm:prSet presAssocID="{105DC705-C3F3-49F4-BA4D-91005D074642}" presName="iconBgRect" presStyleLbl="bgShp" presStyleIdx="2" presStyleCnt="3"/>
      <dgm:spPr/>
    </dgm:pt>
    <dgm:pt modelId="{39F523F0-86FD-4B6E-A758-AF0F988AF17A}" type="pres">
      <dgm:prSet presAssocID="{105DC705-C3F3-49F4-BA4D-91005D0746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CE7CEDDC-92B3-43CD-AAAE-A44645277187}" type="pres">
      <dgm:prSet presAssocID="{105DC705-C3F3-49F4-BA4D-91005D074642}" presName="spaceRect" presStyleCnt="0"/>
      <dgm:spPr/>
    </dgm:pt>
    <dgm:pt modelId="{06A666A4-7878-4E1B-9349-777D920E53D1}" type="pres">
      <dgm:prSet presAssocID="{105DC705-C3F3-49F4-BA4D-91005D074642}" presName="textRect" presStyleLbl="revTx" presStyleIdx="2" presStyleCnt="3">
        <dgm:presLayoutVars>
          <dgm:chMax val="1"/>
          <dgm:chPref val="1"/>
        </dgm:presLayoutVars>
      </dgm:prSet>
      <dgm:spPr/>
    </dgm:pt>
  </dgm:ptLst>
  <dgm:cxnLst>
    <dgm:cxn modelId="{72C17C05-613D-40E1-AF4E-B7322DB11FC2}" type="presOf" srcId="{105DC705-C3F3-49F4-BA4D-91005D074642}" destId="{06A666A4-7878-4E1B-9349-777D920E53D1}" srcOrd="0" destOrd="0" presId="urn:microsoft.com/office/officeart/2018/5/layout/IconCircleLabelList"/>
    <dgm:cxn modelId="{075CA02D-ACF1-4783-BAA6-DE90A3956D57}" type="presOf" srcId="{6468B8AF-1B7B-4057-8A9A-16795B3EAF6F}" destId="{F04712A5-7FAB-45A1-9D07-BBBE2D172705}" srcOrd="0" destOrd="0" presId="urn:microsoft.com/office/officeart/2018/5/layout/IconCircleLabelList"/>
    <dgm:cxn modelId="{0CB9042E-A8A5-4E0C-BB00-8E528E1648CE}" type="presOf" srcId="{E229DB60-1468-4261-A097-E8B48F3A183F}" destId="{44D5E875-2840-4B70-9030-8F2C84D4D1F1}" srcOrd="0" destOrd="0" presId="urn:microsoft.com/office/officeart/2018/5/layout/IconCircleLabelList"/>
    <dgm:cxn modelId="{7B923190-9056-41C2-9C93-1C011E27B1EC}" srcId="{E229DB60-1468-4261-A097-E8B48F3A183F}" destId="{6468B8AF-1B7B-4057-8A9A-16795B3EAF6F}" srcOrd="1" destOrd="0" parTransId="{2B3FE88F-7806-4947-8C00-067611BFE9C3}" sibTransId="{5D09B161-E4FD-4B9E-A31B-EDFBBC49F6A2}"/>
    <dgm:cxn modelId="{054206BE-57ED-4BF6-8D16-3BB004499652}" srcId="{E229DB60-1468-4261-A097-E8B48F3A183F}" destId="{675B4A86-0678-4B6A-9CB7-962F088D0A25}" srcOrd="0" destOrd="0" parTransId="{1FF291E2-81CE-42B8-A95E-FC8499AF5CF3}" sibTransId="{34B738AC-D8F4-4B74-A76F-420D16A8A639}"/>
    <dgm:cxn modelId="{249A68E4-EFC4-424E-94DE-1C9D9116000C}" type="presOf" srcId="{675B4A86-0678-4B6A-9CB7-962F088D0A25}" destId="{020C095B-69A6-4CB4-A247-80ED29577A1C}" srcOrd="0" destOrd="0" presId="urn:microsoft.com/office/officeart/2018/5/layout/IconCircleLabelList"/>
    <dgm:cxn modelId="{C6B50EE5-1A55-48DA-A771-0F03E6E7B985}" srcId="{E229DB60-1468-4261-A097-E8B48F3A183F}" destId="{105DC705-C3F3-49F4-BA4D-91005D074642}" srcOrd="2" destOrd="0" parTransId="{15916F8F-F50E-479C-9CD8-25206FC12CF9}" sibTransId="{1CEF7B8B-1800-486C-9B12-EC7C70D92C10}"/>
    <dgm:cxn modelId="{FE132BA5-1F64-4806-AF63-7EEAF5D1C67A}" type="presParOf" srcId="{44D5E875-2840-4B70-9030-8F2C84D4D1F1}" destId="{920406A4-D98A-40D4-AAFB-59DEBD71104C}" srcOrd="0" destOrd="0" presId="urn:microsoft.com/office/officeart/2018/5/layout/IconCircleLabelList"/>
    <dgm:cxn modelId="{0393D797-3C02-4968-8B56-77193B2FE857}" type="presParOf" srcId="{920406A4-D98A-40D4-AAFB-59DEBD71104C}" destId="{02B763BC-75D3-4EC9-9D45-16B71C972617}" srcOrd="0" destOrd="0" presId="urn:microsoft.com/office/officeart/2018/5/layout/IconCircleLabelList"/>
    <dgm:cxn modelId="{DFA707AF-CEC5-409D-91B8-7CBED08CB849}" type="presParOf" srcId="{920406A4-D98A-40D4-AAFB-59DEBD71104C}" destId="{848BE971-1431-4D07-95BC-B5384201F197}" srcOrd="1" destOrd="0" presId="urn:microsoft.com/office/officeart/2018/5/layout/IconCircleLabelList"/>
    <dgm:cxn modelId="{3EBEDDAC-1A92-4E3F-A966-5DC33DDEC0DC}" type="presParOf" srcId="{920406A4-D98A-40D4-AAFB-59DEBD71104C}" destId="{645056CC-1586-4654-AEA9-DA14329D5BC4}" srcOrd="2" destOrd="0" presId="urn:microsoft.com/office/officeart/2018/5/layout/IconCircleLabelList"/>
    <dgm:cxn modelId="{3C53046E-7392-4259-B357-74FAFB283951}" type="presParOf" srcId="{920406A4-D98A-40D4-AAFB-59DEBD71104C}" destId="{020C095B-69A6-4CB4-A247-80ED29577A1C}" srcOrd="3" destOrd="0" presId="urn:microsoft.com/office/officeart/2018/5/layout/IconCircleLabelList"/>
    <dgm:cxn modelId="{57315871-1372-41DF-BAFF-E639D0E1AB9A}" type="presParOf" srcId="{44D5E875-2840-4B70-9030-8F2C84D4D1F1}" destId="{91ACD976-0C9B-4D1E-9E2A-6647986F3FBA}" srcOrd="1" destOrd="0" presId="urn:microsoft.com/office/officeart/2018/5/layout/IconCircleLabelList"/>
    <dgm:cxn modelId="{1108B44F-8FD1-419C-A117-71CEE3183151}" type="presParOf" srcId="{44D5E875-2840-4B70-9030-8F2C84D4D1F1}" destId="{ADB01230-9469-44AC-BDE0-B84E819E8A9A}" srcOrd="2" destOrd="0" presId="urn:microsoft.com/office/officeart/2018/5/layout/IconCircleLabelList"/>
    <dgm:cxn modelId="{67324D52-9AB5-4075-B5B0-9BC46F7D8B87}" type="presParOf" srcId="{ADB01230-9469-44AC-BDE0-B84E819E8A9A}" destId="{BAFA132B-F793-448E-AD6C-FC27710B7AF9}" srcOrd="0" destOrd="0" presId="urn:microsoft.com/office/officeart/2018/5/layout/IconCircleLabelList"/>
    <dgm:cxn modelId="{306BE8BC-08A6-41F0-9628-AF1ECB69747B}" type="presParOf" srcId="{ADB01230-9469-44AC-BDE0-B84E819E8A9A}" destId="{C82812AB-B426-4774-9DC9-DE4839BC7EAA}" srcOrd="1" destOrd="0" presId="urn:microsoft.com/office/officeart/2018/5/layout/IconCircleLabelList"/>
    <dgm:cxn modelId="{C7B0AE4F-B472-41CD-ACB8-6A8D61B6BD05}" type="presParOf" srcId="{ADB01230-9469-44AC-BDE0-B84E819E8A9A}" destId="{17EE909D-9450-4B6F-827C-AB30249F29AB}" srcOrd="2" destOrd="0" presId="urn:microsoft.com/office/officeart/2018/5/layout/IconCircleLabelList"/>
    <dgm:cxn modelId="{48905991-855F-41E8-8639-8F906D22BB4E}" type="presParOf" srcId="{ADB01230-9469-44AC-BDE0-B84E819E8A9A}" destId="{F04712A5-7FAB-45A1-9D07-BBBE2D172705}" srcOrd="3" destOrd="0" presId="urn:microsoft.com/office/officeart/2018/5/layout/IconCircleLabelList"/>
    <dgm:cxn modelId="{204829A9-15EB-41FF-9C40-C32B1EC9246D}" type="presParOf" srcId="{44D5E875-2840-4B70-9030-8F2C84D4D1F1}" destId="{F5FCD556-C103-4481-85C4-F3D13A7FDE65}" srcOrd="3" destOrd="0" presId="urn:microsoft.com/office/officeart/2018/5/layout/IconCircleLabelList"/>
    <dgm:cxn modelId="{102CB2EA-8B92-4081-BF13-072029D2969E}" type="presParOf" srcId="{44D5E875-2840-4B70-9030-8F2C84D4D1F1}" destId="{D59526E2-88AC-4F9F-B064-0EB8A646921C}" srcOrd="4" destOrd="0" presId="urn:microsoft.com/office/officeart/2018/5/layout/IconCircleLabelList"/>
    <dgm:cxn modelId="{8A98BE1A-9E76-4C33-8289-1F01258F8CAA}" type="presParOf" srcId="{D59526E2-88AC-4F9F-B064-0EB8A646921C}" destId="{0C8F33FD-75C9-4C5D-9C1E-D62D40B3351D}" srcOrd="0" destOrd="0" presId="urn:microsoft.com/office/officeart/2018/5/layout/IconCircleLabelList"/>
    <dgm:cxn modelId="{C4C408C0-00EC-437C-8D76-4ED61BF1D5B8}" type="presParOf" srcId="{D59526E2-88AC-4F9F-B064-0EB8A646921C}" destId="{39F523F0-86FD-4B6E-A758-AF0F988AF17A}" srcOrd="1" destOrd="0" presId="urn:microsoft.com/office/officeart/2018/5/layout/IconCircleLabelList"/>
    <dgm:cxn modelId="{CA87EDFC-04EC-4205-B088-FEC8D5BEC187}" type="presParOf" srcId="{D59526E2-88AC-4F9F-B064-0EB8A646921C}" destId="{CE7CEDDC-92B3-43CD-AAAE-A44645277187}" srcOrd="2" destOrd="0" presId="urn:microsoft.com/office/officeart/2018/5/layout/IconCircleLabelList"/>
    <dgm:cxn modelId="{D5350DE2-A205-49BE-8691-DD4B0CA895B7}" type="presParOf" srcId="{D59526E2-88AC-4F9F-B064-0EB8A646921C}" destId="{06A666A4-7878-4E1B-9349-777D920E53D1}"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1E1320C-788F-4755-8688-DDA209976B0C}"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5BE9351-25B8-4AB7-BB7F-073E621BD5A7}">
      <dgm:prSet/>
      <dgm:spPr/>
      <dgm:t>
        <a:bodyPr/>
        <a:lstStyle/>
        <a:p>
          <a:pPr>
            <a:defRPr cap="all"/>
          </a:pPr>
          <a:r>
            <a:rPr lang="en-US" dirty="0"/>
            <a:t>Summary of key points</a:t>
          </a:r>
        </a:p>
      </dgm:t>
    </dgm:pt>
    <dgm:pt modelId="{EA3009C6-22A2-48BF-BF43-30393E57E9ED}" type="parTrans" cxnId="{9EB4C90F-4295-45A5-B5C4-BFF5D04DDB90}">
      <dgm:prSet/>
      <dgm:spPr/>
      <dgm:t>
        <a:bodyPr/>
        <a:lstStyle/>
        <a:p>
          <a:endParaRPr lang="en-US"/>
        </a:p>
      </dgm:t>
    </dgm:pt>
    <dgm:pt modelId="{30398035-F9B2-46EE-BCE5-9FF2851551C9}" type="sibTrans" cxnId="{9EB4C90F-4295-45A5-B5C4-BFF5D04DDB90}">
      <dgm:prSet/>
      <dgm:spPr/>
      <dgm:t>
        <a:bodyPr/>
        <a:lstStyle/>
        <a:p>
          <a:endParaRPr lang="en-US"/>
        </a:p>
      </dgm:t>
    </dgm:pt>
    <dgm:pt modelId="{291540BF-6EA7-417E-84E3-40741815362B}">
      <dgm:prSet/>
      <dgm:spPr/>
      <dgm:t>
        <a:bodyPr/>
        <a:lstStyle/>
        <a:p>
          <a:pPr>
            <a:defRPr cap="all"/>
          </a:pPr>
          <a:r>
            <a:rPr lang="en-US" dirty="0"/>
            <a:t>AI as a tool, not a replacement for human interaction</a:t>
          </a:r>
        </a:p>
      </dgm:t>
    </dgm:pt>
    <dgm:pt modelId="{C47290D2-3CDF-47F9-84CC-C178A70F66F7}" type="parTrans" cxnId="{9CB4C2AB-3503-4B36-844F-837001C6DF58}">
      <dgm:prSet/>
      <dgm:spPr/>
      <dgm:t>
        <a:bodyPr/>
        <a:lstStyle/>
        <a:p>
          <a:endParaRPr lang="en-US"/>
        </a:p>
      </dgm:t>
    </dgm:pt>
    <dgm:pt modelId="{54FF1AE5-295E-42FF-95CB-D1BDC6F67FDB}" type="sibTrans" cxnId="{9CB4C2AB-3503-4B36-844F-837001C6DF58}">
      <dgm:prSet/>
      <dgm:spPr/>
      <dgm:t>
        <a:bodyPr/>
        <a:lstStyle/>
        <a:p>
          <a:endParaRPr lang="en-US"/>
        </a:p>
      </dgm:t>
    </dgm:pt>
    <dgm:pt modelId="{478D904F-1196-40EF-9B32-F98FDD7C8C45}">
      <dgm:prSet/>
      <dgm:spPr/>
      <dgm:t>
        <a:bodyPr/>
        <a:lstStyle/>
        <a:p>
          <a:pPr>
            <a:defRPr cap="all"/>
          </a:pPr>
          <a:r>
            <a:rPr lang="en-US" dirty="0"/>
            <a:t>Questions and answers</a:t>
          </a:r>
        </a:p>
      </dgm:t>
    </dgm:pt>
    <dgm:pt modelId="{2A74F500-5207-43A4-85DF-C2696729D23E}" type="parTrans" cxnId="{1E2729F5-6DDD-4832-9DF5-78CD4A68876B}">
      <dgm:prSet/>
      <dgm:spPr/>
      <dgm:t>
        <a:bodyPr/>
        <a:lstStyle/>
        <a:p>
          <a:endParaRPr lang="en-US"/>
        </a:p>
      </dgm:t>
    </dgm:pt>
    <dgm:pt modelId="{4E709FD9-080C-43B3-9ED6-AF3AD93ECE70}" type="sibTrans" cxnId="{1E2729F5-6DDD-4832-9DF5-78CD4A68876B}">
      <dgm:prSet/>
      <dgm:spPr/>
      <dgm:t>
        <a:bodyPr/>
        <a:lstStyle/>
        <a:p>
          <a:endParaRPr lang="en-US"/>
        </a:p>
      </dgm:t>
    </dgm:pt>
    <dgm:pt modelId="{17FC5C7B-1F61-483E-BAD7-F73132F41FCB}" type="pres">
      <dgm:prSet presAssocID="{81E1320C-788F-4755-8688-DDA209976B0C}" presName="root" presStyleCnt="0">
        <dgm:presLayoutVars>
          <dgm:dir/>
          <dgm:resizeHandles val="exact"/>
        </dgm:presLayoutVars>
      </dgm:prSet>
      <dgm:spPr/>
    </dgm:pt>
    <dgm:pt modelId="{30E63E62-55BF-45B6-91F3-DF6DC80F9859}" type="pres">
      <dgm:prSet presAssocID="{D5BE9351-25B8-4AB7-BB7F-073E621BD5A7}" presName="compNode" presStyleCnt="0"/>
      <dgm:spPr/>
    </dgm:pt>
    <dgm:pt modelId="{C1DE31A6-CDA7-4469-A82C-0DE5C38EBC94}" type="pres">
      <dgm:prSet presAssocID="{D5BE9351-25B8-4AB7-BB7F-073E621BD5A7}" presName="iconBgRect" presStyleLbl="bgShp" presStyleIdx="0" presStyleCnt="3"/>
      <dgm:spPr/>
    </dgm:pt>
    <dgm:pt modelId="{5828227D-E7FC-497D-AD51-719D198D2F7E}" type="pres">
      <dgm:prSet presAssocID="{D5BE9351-25B8-4AB7-BB7F-073E621BD5A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líč"/>
        </a:ext>
      </dgm:extLst>
    </dgm:pt>
    <dgm:pt modelId="{CC4D3641-0ACB-4FCC-A005-48EE0EC26F4C}" type="pres">
      <dgm:prSet presAssocID="{D5BE9351-25B8-4AB7-BB7F-073E621BD5A7}" presName="spaceRect" presStyleCnt="0"/>
      <dgm:spPr/>
    </dgm:pt>
    <dgm:pt modelId="{9E93A559-77C7-4C83-94F9-E038BEB5E6F8}" type="pres">
      <dgm:prSet presAssocID="{D5BE9351-25B8-4AB7-BB7F-073E621BD5A7}" presName="textRect" presStyleLbl="revTx" presStyleIdx="0" presStyleCnt="3">
        <dgm:presLayoutVars>
          <dgm:chMax val="1"/>
          <dgm:chPref val="1"/>
        </dgm:presLayoutVars>
      </dgm:prSet>
      <dgm:spPr/>
    </dgm:pt>
    <dgm:pt modelId="{4DBC2EC3-9E6E-448D-8E74-768E94EF7A5E}" type="pres">
      <dgm:prSet presAssocID="{30398035-F9B2-46EE-BCE5-9FF2851551C9}" presName="sibTrans" presStyleCnt="0"/>
      <dgm:spPr/>
    </dgm:pt>
    <dgm:pt modelId="{428D24C9-3C3C-4B3E-BF77-3BC450959B7C}" type="pres">
      <dgm:prSet presAssocID="{291540BF-6EA7-417E-84E3-40741815362B}" presName="compNode" presStyleCnt="0"/>
      <dgm:spPr/>
    </dgm:pt>
    <dgm:pt modelId="{276C95BB-F42D-4B84-9EFE-DC167A209142}" type="pres">
      <dgm:prSet presAssocID="{291540BF-6EA7-417E-84E3-40741815362B}" presName="iconBgRect" presStyleLbl="bgShp" presStyleIdx="1" presStyleCnt="3"/>
      <dgm:spPr/>
    </dgm:pt>
    <dgm:pt modelId="{B03EEC9E-D19B-455E-BB83-F1BD841D7F40}" type="pres">
      <dgm:prSet presAssocID="{291540BF-6EA7-417E-84E3-40741815362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obot"/>
        </a:ext>
      </dgm:extLst>
    </dgm:pt>
    <dgm:pt modelId="{AF28D947-1C41-4184-AE77-C170E03D9A5E}" type="pres">
      <dgm:prSet presAssocID="{291540BF-6EA7-417E-84E3-40741815362B}" presName="spaceRect" presStyleCnt="0"/>
      <dgm:spPr/>
    </dgm:pt>
    <dgm:pt modelId="{33D6A201-0676-44F9-82A5-A072BB6AB242}" type="pres">
      <dgm:prSet presAssocID="{291540BF-6EA7-417E-84E3-40741815362B}" presName="textRect" presStyleLbl="revTx" presStyleIdx="1" presStyleCnt="3">
        <dgm:presLayoutVars>
          <dgm:chMax val="1"/>
          <dgm:chPref val="1"/>
        </dgm:presLayoutVars>
      </dgm:prSet>
      <dgm:spPr/>
    </dgm:pt>
    <dgm:pt modelId="{ACFEF5DF-D800-49BC-AD4B-88F29F3BC23A}" type="pres">
      <dgm:prSet presAssocID="{54FF1AE5-295E-42FF-95CB-D1BDC6F67FDB}" presName="sibTrans" presStyleCnt="0"/>
      <dgm:spPr/>
    </dgm:pt>
    <dgm:pt modelId="{0183D0C9-324D-4893-AFA3-2C2DEE03D84B}" type="pres">
      <dgm:prSet presAssocID="{478D904F-1196-40EF-9B32-F98FDD7C8C45}" presName="compNode" presStyleCnt="0"/>
      <dgm:spPr/>
    </dgm:pt>
    <dgm:pt modelId="{27518EB8-5181-4B82-8E60-17984931D008}" type="pres">
      <dgm:prSet presAssocID="{478D904F-1196-40EF-9B32-F98FDD7C8C45}" presName="iconBgRect" presStyleLbl="bgShp" presStyleIdx="2" presStyleCnt="3"/>
      <dgm:spPr/>
    </dgm:pt>
    <dgm:pt modelId="{060791D5-1725-4877-B7C7-108E929D6EFE}" type="pres">
      <dgm:prSet presAssocID="{478D904F-1196-40EF-9B32-F98FDD7C8C4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886E6CAC-FC61-4A16-AE16-47A6F866D9A3}" type="pres">
      <dgm:prSet presAssocID="{478D904F-1196-40EF-9B32-F98FDD7C8C45}" presName="spaceRect" presStyleCnt="0"/>
      <dgm:spPr/>
    </dgm:pt>
    <dgm:pt modelId="{7059797A-C9A0-49E3-9C7A-0663F47283D9}" type="pres">
      <dgm:prSet presAssocID="{478D904F-1196-40EF-9B32-F98FDD7C8C45}" presName="textRect" presStyleLbl="revTx" presStyleIdx="2" presStyleCnt="3">
        <dgm:presLayoutVars>
          <dgm:chMax val="1"/>
          <dgm:chPref val="1"/>
        </dgm:presLayoutVars>
      </dgm:prSet>
      <dgm:spPr/>
    </dgm:pt>
  </dgm:ptLst>
  <dgm:cxnLst>
    <dgm:cxn modelId="{9EB4C90F-4295-45A5-B5C4-BFF5D04DDB90}" srcId="{81E1320C-788F-4755-8688-DDA209976B0C}" destId="{D5BE9351-25B8-4AB7-BB7F-073E621BD5A7}" srcOrd="0" destOrd="0" parTransId="{EA3009C6-22A2-48BF-BF43-30393E57E9ED}" sibTransId="{30398035-F9B2-46EE-BCE5-9FF2851551C9}"/>
    <dgm:cxn modelId="{51BA5513-B393-4245-8662-E492CEE88E46}" type="presOf" srcId="{81E1320C-788F-4755-8688-DDA209976B0C}" destId="{17FC5C7B-1F61-483E-BAD7-F73132F41FCB}" srcOrd="0" destOrd="0" presId="urn:microsoft.com/office/officeart/2018/5/layout/IconCircleLabelList"/>
    <dgm:cxn modelId="{2299BC3D-17CC-4A1F-8C88-9B2694990D6E}" type="presOf" srcId="{D5BE9351-25B8-4AB7-BB7F-073E621BD5A7}" destId="{9E93A559-77C7-4C83-94F9-E038BEB5E6F8}" srcOrd="0" destOrd="0" presId="urn:microsoft.com/office/officeart/2018/5/layout/IconCircleLabelList"/>
    <dgm:cxn modelId="{DAF04892-A088-4A83-8963-18AE1B989A66}" type="presOf" srcId="{478D904F-1196-40EF-9B32-F98FDD7C8C45}" destId="{7059797A-C9A0-49E3-9C7A-0663F47283D9}" srcOrd="0" destOrd="0" presId="urn:microsoft.com/office/officeart/2018/5/layout/IconCircleLabelList"/>
    <dgm:cxn modelId="{9CB4C2AB-3503-4B36-844F-837001C6DF58}" srcId="{81E1320C-788F-4755-8688-DDA209976B0C}" destId="{291540BF-6EA7-417E-84E3-40741815362B}" srcOrd="1" destOrd="0" parTransId="{C47290D2-3CDF-47F9-84CC-C178A70F66F7}" sibTransId="{54FF1AE5-295E-42FF-95CB-D1BDC6F67FDB}"/>
    <dgm:cxn modelId="{72BFECED-22E1-4A8F-B058-20F6BD9711AE}" type="presOf" srcId="{291540BF-6EA7-417E-84E3-40741815362B}" destId="{33D6A201-0676-44F9-82A5-A072BB6AB242}" srcOrd="0" destOrd="0" presId="urn:microsoft.com/office/officeart/2018/5/layout/IconCircleLabelList"/>
    <dgm:cxn modelId="{1E2729F5-6DDD-4832-9DF5-78CD4A68876B}" srcId="{81E1320C-788F-4755-8688-DDA209976B0C}" destId="{478D904F-1196-40EF-9B32-F98FDD7C8C45}" srcOrd="2" destOrd="0" parTransId="{2A74F500-5207-43A4-85DF-C2696729D23E}" sibTransId="{4E709FD9-080C-43B3-9ED6-AF3AD93ECE70}"/>
    <dgm:cxn modelId="{0FD9C859-7839-4302-BB98-E19A2456F26D}" type="presParOf" srcId="{17FC5C7B-1F61-483E-BAD7-F73132F41FCB}" destId="{30E63E62-55BF-45B6-91F3-DF6DC80F9859}" srcOrd="0" destOrd="0" presId="urn:microsoft.com/office/officeart/2018/5/layout/IconCircleLabelList"/>
    <dgm:cxn modelId="{7BBCE969-3B4D-49D6-B16F-A8F9551D878A}" type="presParOf" srcId="{30E63E62-55BF-45B6-91F3-DF6DC80F9859}" destId="{C1DE31A6-CDA7-4469-A82C-0DE5C38EBC94}" srcOrd="0" destOrd="0" presId="urn:microsoft.com/office/officeart/2018/5/layout/IconCircleLabelList"/>
    <dgm:cxn modelId="{ECB4F9C6-D5DD-4538-BADA-885AC15683C6}" type="presParOf" srcId="{30E63E62-55BF-45B6-91F3-DF6DC80F9859}" destId="{5828227D-E7FC-497D-AD51-719D198D2F7E}" srcOrd="1" destOrd="0" presId="urn:microsoft.com/office/officeart/2018/5/layout/IconCircleLabelList"/>
    <dgm:cxn modelId="{CC57B559-1602-4752-A88B-7E0859D217CA}" type="presParOf" srcId="{30E63E62-55BF-45B6-91F3-DF6DC80F9859}" destId="{CC4D3641-0ACB-4FCC-A005-48EE0EC26F4C}" srcOrd="2" destOrd="0" presId="urn:microsoft.com/office/officeart/2018/5/layout/IconCircleLabelList"/>
    <dgm:cxn modelId="{22866B64-BB3E-4B9F-B328-81AC709B5EEA}" type="presParOf" srcId="{30E63E62-55BF-45B6-91F3-DF6DC80F9859}" destId="{9E93A559-77C7-4C83-94F9-E038BEB5E6F8}" srcOrd="3" destOrd="0" presId="urn:microsoft.com/office/officeart/2018/5/layout/IconCircleLabelList"/>
    <dgm:cxn modelId="{19BF05D3-FDDF-475F-98C2-65B978CAE6FB}" type="presParOf" srcId="{17FC5C7B-1F61-483E-BAD7-F73132F41FCB}" destId="{4DBC2EC3-9E6E-448D-8E74-768E94EF7A5E}" srcOrd="1" destOrd="0" presId="urn:microsoft.com/office/officeart/2018/5/layout/IconCircleLabelList"/>
    <dgm:cxn modelId="{6812B199-1208-4130-99F2-BC5E017470BB}" type="presParOf" srcId="{17FC5C7B-1F61-483E-BAD7-F73132F41FCB}" destId="{428D24C9-3C3C-4B3E-BF77-3BC450959B7C}" srcOrd="2" destOrd="0" presId="urn:microsoft.com/office/officeart/2018/5/layout/IconCircleLabelList"/>
    <dgm:cxn modelId="{AB2FC942-9F88-4EC1-893F-015C2F8EC181}" type="presParOf" srcId="{428D24C9-3C3C-4B3E-BF77-3BC450959B7C}" destId="{276C95BB-F42D-4B84-9EFE-DC167A209142}" srcOrd="0" destOrd="0" presId="urn:microsoft.com/office/officeart/2018/5/layout/IconCircleLabelList"/>
    <dgm:cxn modelId="{E72ED098-F6B3-4D15-A713-DF0AF258B07C}" type="presParOf" srcId="{428D24C9-3C3C-4B3E-BF77-3BC450959B7C}" destId="{B03EEC9E-D19B-455E-BB83-F1BD841D7F40}" srcOrd="1" destOrd="0" presId="urn:microsoft.com/office/officeart/2018/5/layout/IconCircleLabelList"/>
    <dgm:cxn modelId="{AEB72EB2-599F-4DC8-810E-8E7EE1CB08B5}" type="presParOf" srcId="{428D24C9-3C3C-4B3E-BF77-3BC450959B7C}" destId="{AF28D947-1C41-4184-AE77-C170E03D9A5E}" srcOrd="2" destOrd="0" presId="urn:microsoft.com/office/officeart/2018/5/layout/IconCircleLabelList"/>
    <dgm:cxn modelId="{BA6642E1-E36E-45EF-997B-6A05FF199518}" type="presParOf" srcId="{428D24C9-3C3C-4B3E-BF77-3BC450959B7C}" destId="{33D6A201-0676-44F9-82A5-A072BB6AB242}" srcOrd="3" destOrd="0" presId="urn:microsoft.com/office/officeart/2018/5/layout/IconCircleLabelList"/>
    <dgm:cxn modelId="{058C0493-642B-47C0-A095-A57F87E719DA}" type="presParOf" srcId="{17FC5C7B-1F61-483E-BAD7-F73132F41FCB}" destId="{ACFEF5DF-D800-49BC-AD4B-88F29F3BC23A}" srcOrd="3" destOrd="0" presId="urn:microsoft.com/office/officeart/2018/5/layout/IconCircleLabelList"/>
    <dgm:cxn modelId="{B6B7265B-B7D5-4336-9420-D2A384995181}" type="presParOf" srcId="{17FC5C7B-1F61-483E-BAD7-F73132F41FCB}" destId="{0183D0C9-324D-4893-AFA3-2C2DEE03D84B}" srcOrd="4" destOrd="0" presId="urn:microsoft.com/office/officeart/2018/5/layout/IconCircleLabelList"/>
    <dgm:cxn modelId="{D6A6BBAD-9166-4DA1-BC43-799262010F57}" type="presParOf" srcId="{0183D0C9-324D-4893-AFA3-2C2DEE03D84B}" destId="{27518EB8-5181-4B82-8E60-17984931D008}" srcOrd="0" destOrd="0" presId="urn:microsoft.com/office/officeart/2018/5/layout/IconCircleLabelList"/>
    <dgm:cxn modelId="{48D06045-47EF-4393-9EBC-59BC79C2DD17}" type="presParOf" srcId="{0183D0C9-324D-4893-AFA3-2C2DEE03D84B}" destId="{060791D5-1725-4877-B7C7-108E929D6EFE}" srcOrd="1" destOrd="0" presId="urn:microsoft.com/office/officeart/2018/5/layout/IconCircleLabelList"/>
    <dgm:cxn modelId="{22EE3001-2014-4396-B0B1-191AF2235495}" type="presParOf" srcId="{0183D0C9-324D-4893-AFA3-2C2DEE03D84B}" destId="{886E6CAC-FC61-4A16-AE16-47A6F866D9A3}" srcOrd="2" destOrd="0" presId="urn:microsoft.com/office/officeart/2018/5/layout/IconCircleLabelList"/>
    <dgm:cxn modelId="{61E73C39-666C-4EF3-AECB-FA045DC68C9D}" type="presParOf" srcId="{0183D0C9-324D-4893-AFA3-2C2DEE03D84B}" destId="{7059797A-C9A0-49E3-9C7A-0663F47283D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282AD7-AD50-4706-ABA0-C8F39BE6E289}"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5696FA5-CD7C-46E9-80DA-EC4AFF0D0F2B}">
      <dgm:prSet/>
      <dgm:spPr/>
      <dgm:t>
        <a:bodyPr/>
        <a:lstStyle/>
        <a:p>
          <a:pPr>
            <a:defRPr cap="all"/>
          </a:pPr>
          <a:r>
            <a:rPr lang="en-US" dirty="0"/>
            <a:t>Process of conducting SWOT analysis</a:t>
          </a:r>
        </a:p>
      </dgm:t>
    </dgm:pt>
    <dgm:pt modelId="{93A53C83-04E5-4F6A-88D4-AD9BB4A02B2A}" type="parTrans" cxnId="{2693E77A-8F30-4F55-BB66-ACC5B4A00E96}">
      <dgm:prSet/>
      <dgm:spPr/>
      <dgm:t>
        <a:bodyPr/>
        <a:lstStyle/>
        <a:p>
          <a:endParaRPr lang="en-US"/>
        </a:p>
      </dgm:t>
    </dgm:pt>
    <dgm:pt modelId="{E7BBFD26-35F8-4B5C-A764-70DC00C78BA5}" type="sibTrans" cxnId="{2693E77A-8F30-4F55-BB66-ACC5B4A00E96}">
      <dgm:prSet/>
      <dgm:spPr/>
      <dgm:t>
        <a:bodyPr/>
        <a:lstStyle/>
        <a:p>
          <a:endParaRPr lang="en-US"/>
        </a:p>
      </dgm:t>
    </dgm:pt>
    <dgm:pt modelId="{BDCB5B29-3EC0-4A5B-8A09-E1A9C2FB01AF}">
      <dgm:prSet/>
      <dgm:spPr/>
      <dgm:t>
        <a:bodyPr/>
        <a:lstStyle/>
        <a:p>
          <a:pPr>
            <a:defRPr cap="all"/>
          </a:pPr>
          <a:r>
            <a:rPr lang="en-US" dirty="0"/>
            <a:t>Combined approach: literature review and ChatGPT analysis</a:t>
          </a:r>
        </a:p>
      </dgm:t>
    </dgm:pt>
    <dgm:pt modelId="{DB770CBA-CB66-439D-9C10-FAF4BB885488}" type="parTrans" cxnId="{CEA60D7D-7B49-464B-858A-347D517C8E78}">
      <dgm:prSet/>
      <dgm:spPr/>
      <dgm:t>
        <a:bodyPr/>
        <a:lstStyle/>
        <a:p>
          <a:endParaRPr lang="en-US"/>
        </a:p>
      </dgm:t>
    </dgm:pt>
    <dgm:pt modelId="{2D3D6C3B-CAF6-46B4-A49B-AC5318AAF345}" type="sibTrans" cxnId="{CEA60D7D-7B49-464B-858A-347D517C8E78}">
      <dgm:prSet/>
      <dgm:spPr/>
      <dgm:t>
        <a:bodyPr/>
        <a:lstStyle/>
        <a:p>
          <a:endParaRPr lang="en-US"/>
        </a:p>
      </dgm:t>
    </dgm:pt>
    <dgm:pt modelId="{A277C0C3-6BC5-402C-9455-26F46B0A23F7}" type="pres">
      <dgm:prSet presAssocID="{30282AD7-AD50-4706-ABA0-C8F39BE6E289}" presName="root" presStyleCnt="0">
        <dgm:presLayoutVars>
          <dgm:dir/>
          <dgm:resizeHandles val="exact"/>
        </dgm:presLayoutVars>
      </dgm:prSet>
      <dgm:spPr/>
    </dgm:pt>
    <dgm:pt modelId="{4866F651-9C1C-40E9-ADD5-3F2707DA2BD8}" type="pres">
      <dgm:prSet presAssocID="{05696FA5-CD7C-46E9-80DA-EC4AFF0D0F2B}" presName="compNode" presStyleCnt="0"/>
      <dgm:spPr/>
    </dgm:pt>
    <dgm:pt modelId="{23F57CD4-EF83-4C52-B5DC-E698FFC338D9}" type="pres">
      <dgm:prSet presAssocID="{05696FA5-CD7C-46E9-80DA-EC4AFF0D0F2B}" presName="iconBgRect" presStyleLbl="bgShp" presStyleIdx="0" presStyleCnt="2"/>
      <dgm:spPr/>
    </dgm:pt>
    <dgm:pt modelId="{F5678501-B23C-4C62-BD6E-F1709DA4BF44}" type="pres">
      <dgm:prSet presAssocID="{05696FA5-CD7C-46E9-80DA-EC4AFF0D0F2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arování"/>
        </a:ext>
      </dgm:extLst>
    </dgm:pt>
    <dgm:pt modelId="{BA8BE09A-B38D-4BE6-9002-57295A7B4750}" type="pres">
      <dgm:prSet presAssocID="{05696FA5-CD7C-46E9-80DA-EC4AFF0D0F2B}" presName="spaceRect" presStyleCnt="0"/>
      <dgm:spPr/>
    </dgm:pt>
    <dgm:pt modelId="{761BF2DF-54EF-4C76-8636-DBFEB8721C65}" type="pres">
      <dgm:prSet presAssocID="{05696FA5-CD7C-46E9-80DA-EC4AFF0D0F2B}" presName="textRect" presStyleLbl="revTx" presStyleIdx="0" presStyleCnt="2">
        <dgm:presLayoutVars>
          <dgm:chMax val="1"/>
          <dgm:chPref val="1"/>
        </dgm:presLayoutVars>
      </dgm:prSet>
      <dgm:spPr/>
    </dgm:pt>
    <dgm:pt modelId="{278747C0-9124-4C60-BB81-FB5FD15814D2}" type="pres">
      <dgm:prSet presAssocID="{E7BBFD26-35F8-4B5C-A764-70DC00C78BA5}" presName="sibTrans" presStyleCnt="0"/>
      <dgm:spPr/>
    </dgm:pt>
    <dgm:pt modelId="{2F401BBE-DDDA-49F6-B9A6-8416BAE3675B}" type="pres">
      <dgm:prSet presAssocID="{BDCB5B29-3EC0-4A5B-8A09-E1A9C2FB01AF}" presName="compNode" presStyleCnt="0"/>
      <dgm:spPr/>
    </dgm:pt>
    <dgm:pt modelId="{8AAB53C4-3E78-4EB9-81C9-5F52064754B9}" type="pres">
      <dgm:prSet presAssocID="{BDCB5B29-3EC0-4A5B-8A09-E1A9C2FB01AF}" presName="iconBgRect" presStyleLbl="bgShp" presStyleIdx="1" presStyleCnt="2"/>
      <dgm:spPr/>
    </dgm:pt>
    <dgm:pt modelId="{59E975AC-C132-4FB5-A410-B98D23F726B4}" type="pres">
      <dgm:prSet presAssocID="{BDCB5B29-3EC0-4A5B-8A09-E1A9C2FB01A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nihy"/>
        </a:ext>
      </dgm:extLst>
    </dgm:pt>
    <dgm:pt modelId="{438D6EB8-B32F-4FBE-9DC5-2CF6476CC0C2}" type="pres">
      <dgm:prSet presAssocID="{BDCB5B29-3EC0-4A5B-8A09-E1A9C2FB01AF}" presName="spaceRect" presStyleCnt="0"/>
      <dgm:spPr/>
    </dgm:pt>
    <dgm:pt modelId="{AA25BFC2-849B-48CF-A899-3F4E3DA9EAB6}" type="pres">
      <dgm:prSet presAssocID="{BDCB5B29-3EC0-4A5B-8A09-E1A9C2FB01AF}" presName="textRect" presStyleLbl="revTx" presStyleIdx="1" presStyleCnt="2">
        <dgm:presLayoutVars>
          <dgm:chMax val="1"/>
          <dgm:chPref val="1"/>
        </dgm:presLayoutVars>
      </dgm:prSet>
      <dgm:spPr/>
    </dgm:pt>
  </dgm:ptLst>
  <dgm:cxnLst>
    <dgm:cxn modelId="{174CA365-E9DF-4718-9873-1364435A230E}" type="presOf" srcId="{BDCB5B29-3EC0-4A5B-8A09-E1A9C2FB01AF}" destId="{AA25BFC2-849B-48CF-A899-3F4E3DA9EAB6}" srcOrd="0" destOrd="0" presId="urn:microsoft.com/office/officeart/2018/5/layout/IconCircleLabelList"/>
    <dgm:cxn modelId="{2693E77A-8F30-4F55-BB66-ACC5B4A00E96}" srcId="{30282AD7-AD50-4706-ABA0-C8F39BE6E289}" destId="{05696FA5-CD7C-46E9-80DA-EC4AFF0D0F2B}" srcOrd="0" destOrd="0" parTransId="{93A53C83-04E5-4F6A-88D4-AD9BB4A02B2A}" sibTransId="{E7BBFD26-35F8-4B5C-A764-70DC00C78BA5}"/>
    <dgm:cxn modelId="{CEA60D7D-7B49-464B-858A-347D517C8E78}" srcId="{30282AD7-AD50-4706-ABA0-C8F39BE6E289}" destId="{BDCB5B29-3EC0-4A5B-8A09-E1A9C2FB01AF}" srcOrd="1" destOrd="0" parTransId="{DB770CBA-CB66-439D-9C10-FAF4BB885488}" sibTransId="{2D3D6C3B-CAF6-46B4-A49B-AC5318AAF345}"/>
    <dgm:cxn modelId="{64231281-9DC4-4B4B-9026-6D8C02FFAA9D}" type="presOf" srcId="{30282AD7-AD50-4706-ABA0-C8F39BE6E289}" destId="{A277C0C3-6BC5-402C-9455-26F46B0A23F7}" srcOrd="0" destOrd="0" presId="urn:microsoft.com/office/officeart/2018/5/layout/IconCircleLabelList"/>
    <dgm:cxn modelId="{A6345EB3-D3AA-444E-BD59-335568064DFA}" type="presOf" srcId="{05696FA5-CD7C-46E9-80DA-EC4AFF0D0F2B}" destId="{761BF2DF-54EF-4C76-8636-DBFEB8721C65}" srcOrd="0" destOrd="0" presId="urn:microsoft.com/office/officeart/2018/5/layout/IconCircleLabelList"/>
    <dgm:cxn modelId="{33255627-9751-4173-A74E-1DF788A618C6}" type="presParOf" srcId="{A277C0C3-6BC5-402C-9455-26F46B0A23F7}" destId="{4866F651-9C1C-40E9-ADD5-3F2707DA2BD8}" srcOrd="0" destOrd="0" presId="urn:microsoft.com/office/officeart/2018/5/layout/IconCircleLabelList"/>
    <dgm:cxn modelId="{71DD4390-56A3-442C-B48E-F38867D7576F}" type="presParOf" srcId="{4866F651-9C1C-40E9-ADD5-3F2707DA2BD8}" destId="{23F57CD4-EF83-4C52-B5DC-E698FFC338D9}" srcOrd="0" destOrd="0" presId="urn:microsoft.com/office/officeart/2018/5/layout/IconCircleLabelList"/>
    <dgm:cxn modelId="{07AA0A29-295D-4F6C-A771-B069D0FABCA8}" type="presParOf" srcId="{4866F651-9C1C-40E9-ADD5-3F2707DA2BD8}" destId="{F5678501-B23C-4C62-BD6E-F1709DA4BF44}" srcOrd="1" destOrd="0" presId="urn:microsoft.com/office/officeart/2018/5/layout/IconCircleLabelList"/>
    <dgm:cxn modelId="{228E8703-8D83-47E5-BA66-B248398B521A}" type="presParOf" srcId="{4866F651-9C1C-40E9-ADD5-3F2707DA2BD8}" destId="{BA8BE09A-B38D-4BE6-9002-57295A7B4750}" srcOrd="2" destOrd="0" presId="urn:microsoft.com/office/officeart/2018/5/layout/IconCircleLabelList"/>
    <dgm:cxn modelId="{3DAB8EF2-9EB3-433E-9FC2-A20CC043E50F}" type="presParOf" srcId="{4866F651-9C1C-40E9-ADD5-3F2707DA2BD8}" destId="{761BF2DF-54EF-4C76-8636-DBFEB8721C65}" srcOrd="3" destOrd="0" presId="urn:microsoft.com/office/officeart/2018/5/layout/IconCircleLabelList"/>
    <dgm:cxn modelId="{B21FB000-0FF7-4499-BF3F-62DF7C5F112D}" type="presParOf" srcId="{A277C0C3-6BC5-402C-9455-26F46B0A23F7}" destId="{278747C0-9124-4C60-BB81-FB5FD15814D2}" srcOrd="1" destOrd="0" presId="urn:microsoft.com/office/officeart/2018/5/layout/IconCircleLabelList"/>
    <dgm:cxn modelId="{73D45EF0-B8AF-44A7-ACC1-70C18CE7559F}" type="presParOf" srcId="{A277C0C3-6BC5-402C-9455-26F46B0A23F7}" destId="{2F401BBE-DDDA-49F6-B9A6-8416BAE3675B}" srcOrd="2" destOrd="0" presId="urn:microsoft.com/office/officeart/2018/5/layout/IconCircleLabelList"/>
    <dgm:cxn modelId="{273FE37D-618E-4326-84B5-6C5E70EC69AF}" type="presParOf" srcId="{2F401BBE-DDDA-49F6-B9A6-8416BAE3675B}" destId="{8AAB53C4-3E78-4EB9-81C9-5F52064754B9}" srcOrd="0" destOrd="0" presId="urn:microsoft.com/office/officeart/2018/5/layout/IconCircleLabelList"/>
    <dgm:cxn modelId="{286BA4DB-E14A-40D1-8DF0-4985E3BA7308}" type="presParOf" srcId="{2F401BBE-DDDA-49F6-B9A6-8416BAE3675B}" destId="{59E975AC-C132-4FB5-A410-B98D23F726B4}" srcOrd="1" destOrd="0" presId="urn:microsoft.com/office/officeart/2018/5/layout/IconCircleLabelList"/>
    <dgm:cxn modelId="{282E99DD-6F7E-49C3-9F41-5DEB3450880F}" type="presParOf" srcId="{2F401BBE-DDDA-49F6-B9A6-8416BAE3675B}" destId="{438D6EB8-B32F-4FBE-9DC5-2CF6476CC0C2}" srcOrd="2" destOrd="0" presId="urn:microsoft.com/office/officeart/2018/5/layout/IconCircleLabelList"/>
    <dgm:cxn modelId="{322FC838-82AB-4CD8-AB4F-E59D6F27069C}" type="presParOf" srcId="{2F401BBE-DDDA-49F6-B9A6-8416BAE3675B}" destId="{AA25BFC2-849B-48CF-A899-3F4E3DA9EAB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F6F5B4-0A09-4077-BEE9-70D8EEDDAC8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3A1111C-992C-431B-8359-37115DCC3D46}">
      <dgm:prSet/>
      <dgm:spPr/>
      <dgm:t>
        <a:bodyPr/>
        <a:lstStyle/>
        <a:p>
          <a:pPr>
            <a:defRPr cap="all"/>
          </a:pPr>
          <a:r>
            <a:rPr lang="en-US" dirty="0"/>
            <a:t> Instant access to vast information</a:t>
          </a:r>
        </a:p>
      </dgm:t>
    </dgm:pt>
    <dgm:pt modelId="{6907E207-14D1-4243-BFCC-025757190401}" type="parTrans" cxnId="{A972F1E6-1A79-4933-83D4-FCA000EEA1D0}">
      <dgm:prSet/>
      <dgm:spPr/>
      <dgm:t>
        <a:bodyPr/>
        <a:lstStyle/>
        <a:p>
          <a:endParaRPr lang="en-US"/>
        </a:p>
      </dgm:t>
    </dgm:pt>
    <dgm:pt modelId="{72AC2596-7A14-41FB-9EA0-A0233141A177}" type="sibTrans" cxnId="{A972F1E6-1A79-4933-83D4-FCA000EEA1D0}">
      <dgm:prSet/>
      <dgm:spPr/>
      <dgm:t>
        <a:bodyPr/>
        <a:lstStyle/>
        <a:p>
          <a:endParaRPr lang="en-US"/>
        </a:p>
      </dgm:t>
    </dgm:pt>
    <dgm:pt modelId="{94E02C5C-12ED-48EB-9CC6-175BDD41CAB0}">
      <dgm:prSet/>
      <dgm:spPr/>
      <dgm:t>
        <a:bodyPr/>
        <a:lstStyle/>
        <a:p>
          <a:pPr>
            <a:defRPr cap="all"/>
          </a:pPr>
          <a:r>
            <a:rPr lang="en-US" dirty="0"/>
            <a:t> Personalized learning styles and pace</a:t>
          </a:r>
        </a:p>
      </dgm:t>
    </dgm:pt>
    <dgm:pt modelId="{65E3EEA9-CB54-449D-86EB-045C4F793DE8}" type="parTrans" cxnId="{35D323F1-5314-41DB-A4AD-CC49C2077932}">
      <dgm:prSet/>
      <dgm:spPr/>
      <dgm:t>
        <a:bodyPr/>
        <a:lstStyle/>
        <a:p>
          <a:endParaRPr lang="en-US"/>
        </a:p>
      </dgm:t>
    </dgm:pt>
    <dgm:pt modelId="{359E1FFA-D193-435A-88D4-A510E2236971}" type="sibTrans" cxnId="{35D323F1-5314-41DB-A4AD-CC49C2077932}">
      <dgm:prSet/>
      <dgm:spPr/>
      <dgm:t>
        <a:bodyPr/>
        <a:lstStyle/>
        <a:p>
          <a:endParaRPr lang="en-US"/>
        </a:p>
      </dgm:t>
    </dgm:pt>
    <dgm:pt modelId="{7801F694-6B74-40BB-9103-C61A5CCC1CC7}">
      <dgm:prSet/>
      <dgm:spPr/>
      <dgm:t>
        <a:bodyPr/>
        <a:lstStyle/>
        <a:p>
          <a:pPr>
            <a:defRPr cap="all"/>
          </a:pPr>
          <a:r>
            <a:rPr lang="en-US" dirty="0"/>
            <a:t> 24/7 availability for learning</a:t>
          </a:r>
        </a:p>
      </dgm:t>
    </dgm:pt>
    <dgm:pt modelId="{21FB2BF4-5EAE-45A7-8DC0-40ABBC9FF826}" type="parTrans" cxnId="{14B9C230-DDB6-4385-B451-4FF9D1D361B1}">
      <dgm:prSet/>
      <dgm:spPr/>
      <dgm:t>
        <a:bodyPr/>
        <a:lstStyle/>
        <a:p>
          <a:endParaRPr lang="en-US"/>
        </a:p>
      </dgm:t>
    </dgm:pt>
    <dgm:pt modelId="{8F5A44A4-1E4E-4B94-914E-CF953EBEA3A3}" type="sibTrans" cxnId="{14B9C230-DDB6-4385-B451-4FF9D1D361B1}">
      <dgm:prSet/>
      <dgm:spPr/>
      <dgm:t>
        <a:bodyPr/>
        <a:lstStyle/>
        <a:p>
          <a:endParaRPr lang="en-US"/>
        </a:p>
      </dgm:t>
    </dgm:pt>
    <dgm:pt modelId="{11E90808-0619-44E5-842B-0927C226A65C}" type="pres">
      <dgm:prSet presAssocID="{64F6F5B4-0A09-4077-BEE9-70D8EEDDAC8E}" presName="root" presStyleCnt="0">
        <dgm:presLayoutVars>
          <dgm:dir/>
          <dgm:resizeHandles val="exact"/>
        </dgm:presLayoutVars>
      </dgm:prSet>
      <dgm:spPr/>
    </dgm:pt>
    <dgm:pt modelId="{48D7D1BA-4423-40A2-9347-EC49607135EE}" type="pres">
      <dgm:prSet presAssocID="{F3A1111C-992C-431B-8359-37115DCC3D46}" presName="compNode" presStyleCnt="0"/>
      <dgm:spPr/>
    </dgm:pt>
    <dgm:pt modelId="{D06A0FD9-4772-41DD-BEFC-8C788222E384}" type="pres">
      <dgm:prSet presAssocID="{F3A1111C-992C-431B-8359-37115DCC3D46}" presName="iconBgRect" presStyleLbl="bgShp" presStyleIdx="0" presStyleCnt="3"/>
      <dgm:spPr/>
    </dgm:pt>
    <dgm:pt modelId="{4A883EAE-626C-46F5-A3FD-2DCD16F7B9A9}" type="pres">
      <dgm:prSet presAssocID="{F3A1111C-992C-431B-8359-37115DCC3D4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wnload from cloud"/>
        </a:ext>
      </dgm:extLst>
    </dgm:pt>
    <dgm:pt modelId="{6A4783DC-4737-46B0-823B-8893C8934EBF}" type="pres">
      <dgm:prSet presAssocID="{F3A1111C-992C-431B-8359-37115DCC3D46}" presName="spaceRect" presStyleCnt="0"/>
      <dgm:spPr/>
    </dgm:pt>
    <dgm:pt modelId="{788FDB10-4FFB-4070-A7CE-042204FF3CEB}" type="pres">
      <dgm:prSet presAssocID="{F3A1111C-992C-431B-8359-37115DCC3D46}" presName="textRect" presStyleLbl="revTx" presStyleIdx="0" presStyleCnt="3">
        <dgm:presLayoutVars>
          <dgm:chMax val="1"/>
          <dgm:chPref val="1"/>
        </dgm:presLayoutVars>
      </dgm:prSet>
      <dgm:spPr/>
    </dgm:pt>
    <dgm:pt modelId="{DF99CA4A-EDAE-476E-BB9F-6A1D6642C8B9}" type="pres">
      <dgm:prSet presAssocID="{72AC2596-7A14-41FB-9EA0-A0233141A177}" presName="sibTrans" presStyleCnt="0"/>
      <dgm:spPr/>
    </dgm:pt>
    <dgm:pt modelId="{AAAD9D6D-F45B-4337-A210-33DE829B2311}" type="pres">
      <dgm:prSet presAssocID="{94E02C5C-12ED-48EB-9CC6-175BDD41CAB0}" presName="compNode" presStyleCnt="0"/>
      <dgm:spPr/>
    </dgm:pt>
    <dgm:pt modelId="{9A7E0C78-3654-4D67-999E-12937B08AD94}" type="pres">
      <dgm:prSet presAssocID="{94E02C5C-12ED-48EB-9CC6-175BDD41CAB0}" presName="iconBgRect" presStyleLbl="bgShp" presStyleIdx="1" presStyleCnt="3"/>
      <dgm:spPr/>
    </dgm:pt>
    <dgm:pt modelId="{1EBCA3DD-D780-48C7-8657-276FDA249022}" type="pres">
      <dgm:prSet presAssocID="{94E02C5C-12ED-48EB-9CC6-175BDD41CAB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D2384D2F-5F78-4B8A-9DF2-16D9B8FE249C}" type="pres">
      <dgm:prSet presAssocID="{94E02C5C-12ED-48EB-9CC6-175BDD41CAB0}" presName="spaceRect" presStyleCnt="0"/>
      <dgm:spPr/>
    </dgm:pt>
    <dgm:pt modelId="{C3CB27A2-C2B7-48D6-AC7B-35ADBE9ECD1E}" type="pres">
      <dgm:prSet presAssocID="{94E02C5C-12ED-48EB-9CC6-175BDD41CAB0}" presName="textRect" presStyleLbl="revTx" presStyleIdx="1" presStyleCnt="3">
        <dgm:presLayoutVars>
          <dgm:chMax val="1"/>
          <dgm:chPref val="1"/>
        </dgm:presLayoutVars>
      </dgm:prSet>
      <dgm:spPr/>
    </dgm:pt>
    <dgm:pt modelId="{6AB5B4BB-B25C-4DA3-8F8B-AD979C1FEE80}" type="pres">
      <dgm:prSet presAssocID="{359E1FFA-D193-435A-88D4-A510E2236971}" presName="sibTrans" presStyleCnt="0"/>
      <dgm:spPr/>
    </dgm:pt>
    <dgm:pt modelId="{9CDB0E55-5EDE-4F85-917C-D2878A1BE9CE}" type="pres">
      <dgm:prSet presAssocID="{7801F694-6B74-40BB-9103-C61A5CCC1CC7}" presName="compNode" presStyleCnt="0"/>
      <dgm:spPr/>
    </dgm:pt>
    <dgm:pt modelId="{0409356A-26D8-4DD4-A87C-A63D1F27EBEB}" type="pres">
      <dgm:prSet presAssocID="{7801F694-6B74-40BB-9103-C61A5CCC1CC7}" presName="iconBgRect" presStyleLbl="bgShp" presStyleIdx="2" presStyleCnt="3"/>
      <dgm:spPr/>
    </dgm:pt>
    <dgm:pt modelId="{F5EC8C81-B2DB-43A4-BF3A-3AC3D457F544}" type="pres">
      <dgm:prSet presAssocID="{7801F694-6B74-40BB-9103-C61A5CCC1CC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Bubble"/>
        </a:ext>
      </dgm:extLst>
    </dgm:pt>
    <dgm:pt modelId="{0E7F7B5A-E46F-4DB6-8AF6-01E93E6CB45A}" type="pres">
      <dgm:prSet presAssocID="{7801F694-6B74-40BB-9103-C61A5CCC1CC7}" presName="spaceRect" presStyleCnt="0"/>
      <dgm:spPr/>
    </dgm:pt>
    <dgm:pt modelId="{D1D3276E-F236-4E9E-BCA8-289DF83E4331}" type="pres">
      <dgm:prSet presAssocID="{7801F694-6B74-40BB-9103-C61A5CCC1CC7}" presName="textRect" presStyleLbl="revTx" presStyleIdx="2" presStyleCnt="3">
        <dgm:presLayoutVars>
          <dgm:chMax val="1"/>
          <dgm:chPref val="1"/>
        </dgm:presLayoutVars>
      </dgm:prSet>
      <dgm:spPr/>
    </dgm:pt>
  </dgm:ptLst>
  <dgm:cxnLst>
    <dgm:cxn modelId="{FD9CA903-8ADA-4E6A-99AB-8522381E3FFD}" type="presOf" srcId="{94E02C5C-12ED-48EB-9CC6-175BDD41CAB0}" destId="{C3CB27A2-C2B7-48D6-AC7B-35ADBE9ECD1E}" srcOrd="0" destOrd="0" presId="urn:microsoft.com/office/officeart/2018/5/layout/IconCircleLabelList"/>
    <dgm:cxn modelId="{DFB0270C-7F4E-4163-8895-98847AF4D7F3}" type="presOf" srcId="{64F6F5B4-0A09-4077-BEE9-70D8EEDDAC8E}" destId="{11E90808-0619-44E5-842B-0927C226A65C}" srcOrd="0" destOrd="0" presId="urn:microsoft.com/office/officeart/2018/5/layout/IconCircleLabelList"/>
    <dgm:cxn modelId="{E904910E-31E4-4FB9-BEBC-72A8CBB3BC76}" type="presOf" srcId="{F3A1111C-992C-431B-8359-37115DCC3D46}" destId="{788FDB10-4FFB-4070-A7CE-042204FF3CEB}" srcOrd="0" destOrd="0" presId="urn:microsoft.com/office/officeart/2018/5/layout/IconCircleLabelList"/>
    <dgm:cxn modelId="{B2197828-8D30-4971-979E-82EA2B7180BA}" type="presOf" srcId="{7801F694-6B74-40BB-9103-C61A5CCC1CC7}" destId="{D1D3276E-F236-4E9E-BCA8-289DF83E4331}" srcOrd="0" destOrd="0" presId="urn:microsoft.com/office/officeart/2018/5/layout/IconCircleLabelList"/>
    <dgm:cxn modelId="{14B9C230-DDB6-4385-B451-4FF9D1D361B1}" srcId="{64F6F5B4-0A09-4077-BEE9-70D8EEDDAC8E}" destId="{7801F694-6B74-40BB-9103-C61A5CCC1CC7}" srcOrd="2" destOrd="0" parTransId="{21FB2BF4-5EAE-45A7-8DC0-40ABBC9FF826}" sibTransId="{8F5A44A4-1E4E-4B94-914E-CF953EBEA3A3}"/>
    <dgm:cxn modelId="{A972F1E6-1A79-4933-83D4-FCA000EEA1D0}" srcId="{64F6F5B4-0A09-4077-BEE9-70D8EEDDAC8E}" destId="{F3A1111C-992C-431B-8359-37115DCC3D46}" srcOrd="0" destOrd="0" parTransId="{6907E207-14D1-4243-BFCC-025757190401}" sibTransId="{72AC2596-7A14-41FB-9EA0-A0233141A177}"/>
    <dgm:cxn modelId="{35D323F1-5314-41DB-A4AD-CC49C2077932}" srcId="{64F6F5B4-0A09-4077-BEE9-70D8EEDDAC8E}" destId="{94E02C5C-12ED-48EB-9CC6-175BDD41CAB0}" srcOrd="1" destOrd="0" parTransId="{65E3EEA9-CB54-449D-86EB-045C4F793DE8}" sibTransId="{359E1FFA-D193-435A-88D4-A510E2236971}"/>
    <dgm:cxn modelId="{65B87217-8C96-499C-9673-6C972A84701E}" type="presParOf" srcId="{11E90808-0619-44E5-842B-0927C226A65C}" destId="{48D7D1BA-4423-40A2-9347-EC49607135EE}" srcOrd="0" destOrd="0" presId="urn:microsoft.com/office/officeart/2018/5/layout/IconCircleLabelList"/>
    <dgm:cxn modelId="{9E4B2683-B0A3-4FD5-BC73-F99F7B5357D1}" type="presParOf" srcId="{48D7D1BA-4423-40A2-9347-EC49607135EE}" destId="{D06A0FD9-4772-41DD-BEFC-8C788222E384}" srcOrd="0" destOrd="0" presId="urn:microsoft.com/office/officeart/2018/5/layout/IconCircleLabelList"/>
    <dgm:cxn modelId="{59021125-8614-442F-AE9D-0FFD7AA55731}" type="presParOf" srcId="{48D7D1BA-4423-40A2-9347-EC49607135EE}" destId="{4A883EAE-626C-46F5-A3FD-2DCD16F7B9A9}" srcOrd="1" destOrd="0" presId="urn:microsoft.com/office/officeart/2018/5/layout/IconCircleLabelList"/>
    <dgm:cxn modelId="{6AFF727A-D747-46F2-8D10-C98961B37D00}" type="presParOf" srcId="{48D7D1BA-4423-40A2-9347-EC49607135EE}" destId="{6A4783DC-4737-46B0-823B-8893C8934EBF}" srcOrd="2" destOrd="0" presId="urn:microsoft.com/office/officeart/2018/5/layout/IconCircleLabelList"/>
    <dgm:cxn modelId="{9AAA7350-E30F-4B60-A6EE-97BF761961E3}" type="presParOf" srcId="{48D7D1BA-4423-40A2-9347-EC49607135EE}" destId="{788FDB10-4FFB-4070-A7CE-042204FF3CEB}" srcOrd="3" destOrd="0" presId="urn:microsoft.com/office/officeart/2018/5/layout/IconCircleLabelList"/>
    <dgm:cxn modelId="{E1247EB8-E0DE-40DA-844B-5F679A29CC55}" type="presParOf" srcId="{11E90808-0619-44E5-842B-0927C226A65C}" destId="{DF99CA4A-EDAE-476E-BB9F-6A1D6642C8B9}" srcOrd="1" destOrd="0" presId="urn:microsoft.com/office/officeart/2018/5/layout/IconCircleLabelList"/>
    <dgm:cxn modelId="{F86A25DA-107B-49B5-9F7E-DA0179EC47F4}" type="presParOf" srcId="{11E90808-0619-44E5-842B-0927C226A65C}" destId="{AAAD9D6D-F45B-4337-A210-33DE829B2311}" srcOrd="2" destOrd="0" presId="urn:microsoft.com/office/officeart/2018/5/layout/IconCircleLabelList"/>
    <dgm:cxn modelId="{BAB76E57-931F-4A8B-A43C-FACE226282AA}" type="presParOf" srcId="{AAAD9D6D-F45B-4337-A210-33DE829B2311}" destId="{9A7E0C78-3654-4D67-999E-12937B08AD94}" srcOrd="0" destOrd="0" presId="urn:microsoft.com/office/officeart/2018/5/layout/IconCircleLabelList"/>
    <dgm:cxn modelId="{2EFEE530-124B-4D30-9BB9-0569FE8D45FB}" type="presParOf" srcId="{AAAD9D6D-F45B-4337-A210-33DE829B2311}" destId="{1EBCA3DD-D780-48C7-8657-276FDA249022}" srcOrd="1" destOrd="0" presId="urn:microsoft.com/office/officeart/2018/5/layout/IconCircleLabelList"/>
    <dgm:cxn modelId="{657E7114-6EFC-4A03-8569-69E3B59EA55C}" type="presParOf" srcId="{AAAD9D6D-F45B-4337-A210-33DE829B2311}" destId="{D2384D2F-5F78-4B8A-9DF2-16D9B8FE249C}" srcOrd="2" destOrd="0" presId="urn:microsoft.com/office/officeart/2018/5/layout/IconCircleLabelList"/>
    <dgm:cxn modelId="{2B542ADF-1BE9-41A3-98C4-C16EC6BAC3D4}" type="presParOf" srcId="{AAAD9D6D-F45B-4337-A210-33DE829B2311}" destId="{C3CB27A2-C2B7-48D6-AC7B-35ADBE9ECD1E}" srcOrd="3" destOrd="0" presId="urn:microsoft.com/office/officeart/2018/5/layout/IconCircleLabelList"/>
    <dgm:cxn modelId="{0E41409D-1E98-462B-AC76-24372EF20653}" type="presParOf" srcId="{11E90808-0619-44E5-842B-0927C226A65C}" destId="{6AB5B4BB-B25C-4DA3-8F8B-AD979C1FEE80}" srcOrd="3" destOrd="0" presId="urn:microsoft.com/office/officeart/2018/5/layout/IconCircleLabelList"/>
    <dgm:cxn modelId="{DA706DB9-3296-4CAF-880F-06887E9EEF2A}" type="presParOf" srcId="{11E90808-0619-44E5-842B-0927C226A65C}" destId="{9CDB0E55-5EDE-4F85-917C-D2878A1BE9CE}" srcOrd="4" destOrd="0" presId="urn:microsoft.com/office/officeart/2018/5/layout/IconCircleLabelList"/>
    <dgm:cxn modelId="{529200AD-9AE8-4ABA-A75E-450ADD9C15EF}" type="presParOf" srcId="{9CDB0E55-5EDE-4F85-917C-D2878A1BE9CE}" destId="{0409356A-26D8-4DD4-A87C-A63D1F27EBEB}" srcOrd="0" destOrd="0" presId="urn:microsoft.com/office/officeart/2018/5/layout/IconCircleLabelList"/>
    <dgm:cxn modelId="{94F27296-EE7B-4259-B610-272443BA4329}" type="presParOf" srcId="{9CDB0E55-5EDE-4F85-917C-D2878A1BE9CE}" destId="{F5EC8C81-B2DB-43A4-BF3A-3AC3D457F544}" srcOrd="1" destOrd="0" presId="urn:microsoft.com/office/officeart/2018/5/layout/IconCircleLabelList"/>
    <dgm:cxn modelId="{07CC36B8-D56D-4B1D-9B62-1AF54AF676D7}" type="presParOf" srcId="{9CDB0E55-5EDE-4F85-917C-D2878A1BE9CE}" destId="{0E7F7B5A-E46F-4DB6-8AF6-01E93E6CB45A}" srcOrd="2" destOrd="0" presId="urn:microsoft.com/office/officeart/2018/5/layout/IconCircleLabelList"/>
    <dgm:cxn modelId="{F1EE0D1D-98F9-4841-9913-9DC22429F3DD}" type="presParOf" srcId="{9CDB0E55-5EDE-4F85-917C-D2878A1BE9CE}" destId="{D1D3276E-F236-4E9E-BCA8-289DF83E4331}"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30D993-BF78-488D-BC5A-86C52163496D}"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0C6FD6B-C322-485E-90EB-2CCEE7AFE90E}">
      <dgm:prSet/>
      <dgm:spPr/>
      <dgm:t>
        <a:bodyPr/>
        <a:lstStyle/>
        <a:p>
          <a:pPr>
            <a:defRPr cap="all"/>
          </a:pPr>
          <a:r>
            <a:rPr lang="en-US" dirty="0"/>
            <a:t> Simplifies complex chemistry concepts</a:t>
          </a:r>
        </a:p>
      </dgm:t>
    </dgm:pt>
    <dgm:pt modelId="{95845837-4EE9-4A86-9020-460543A7D1B4}" type="parTrans" cxnId="{85DAC4A6-4DC0-40F0-AAD3-430DAA9C723E}">
      <dgm:prSet/>
      <dgm:spPr/>
      <dgm:t>
        <a:bodyPr/>
        <a:lstStyle/>
        <a:p>
          <a:endParaRPr lang="en-US"/>
        </a:p>
      </dgm:t>
    </dgm:pt>
    <dgm:pt modelId="{F7437F55-906D-46C9-96FC-76A5DE0550F5}" type="sibTrans" cxnId="{85DAC4A6-4DC0-40F0-AAD3-430DAA9C723E}">
      <dgm:prSet/>
      <dgm:spPr/>
      <dgm:t>
        <a:bodyPr/>
        <a:lstStyle/>
        <a:p>
          <a:endParaRPr lang="en-US"/>
        </a:p>
      </dgm:t>
    </dgm:pt>
    <dgm:pt modelId="{2847EA93-8976-4AF1-8193-3EA6732CBD45}">
      <dgm:prSet/>
      <dgm:spPr/>
      <dgm:t>
        <a:bodyPr/>
        <a:lstStyle/>
        <a:p>
          <a:pPr>
            <a:defRPr cap="all"/>
          </a:pPr>
          <a:r>
            <a:rPr lang="en-US" dirty="0"/>
            <a:t> Language assistance for non-native speakers</a:t>
          </a:r>
        </a:p>
      </dgm:t>
    </dgm:pt>
    <dgm:pt modelId="{5BFD8A71-0682-4E7E-9CB6-92D6B902BAC6}" type="parTrans" cxnId="{A714F9CF-6F16-44CE-A3BC-E1F6920C209C}">
      <dgm:prSet/>
      <dgm:spPr/>
      <dgm:t>
        <a:bodyPr/>
        <a:lstStyle/>
        <a:p>
          <a:endParaRPr lang="en-US"/>
        </a:p>
      </dgm:t>
    </dgm:pt>
    <dgm:pt modelId="{AF7FD5E0-6D70-4874-939B-FF973C3ED3A3}" type="sibTrans" cxnId="{A714F9CF-6F16-44CE-A3BC-E1F6920C209C}">
      <dgm:prSet/>
      <dgm:spPr/>
      <dgm:t>
        <a:bodyPr/>
        <a:lstStyle/>
        <a:p>
          <a:endParaRPr lang="en-US"/>
        </a:p>
      </dgm:t>
    </dgm:pt>
    <dgm:pt modelId="{5187FE9E-373E-4CC7-8F3A-0F8E5569801A}">
      <dgm:prSet/>
      <dgm:spPr/>
      <dgm:t>
        <a:bodyPr/>
        <a:lstStyle/>
        <a:p>
          <a:pPr>
            <a:defRPr cap="all"/>
          </a:pPr>
          <a:r>
            <a:rPr lang="en-US" dirty="0"/>
            <a:t> Flexible learning beyond classroom hours</a:t>
          </a:r>
        </a:p>
      </dgm:t>
    </dgm:pt>
    <dgm:pt modelId="{F248025E-3E62-4F9E-B290-BD9314EDF186}" type="parTrans" cxnId="{39CD0855-3AAD-4508-9976-51C8E1A47DCA}">
      <dgm:prSet/>
      <dgm:spPr/>
      <dgm:t>
        <a:bodyPr/>
        <a:lstStyle/>
        <a:p>
          <a:endParaRPr lang="en-US"/>
        </a:p>
      </dgm:t>
    </dgm:pt>
    <dgm:pt modelId="{D3A5206E-B0F6-4322-95F5-3CFC4A2FFB3F}" type="sibTrans" cxnId="{39CD0855-3AAD-4508-9976-51C8E1A47DCA}">
      <dgm:prSet/>
      <dgm:spPr/>
      <dgm:t>
        <a:bodyPr/>
        <a:lstStyle/>
        <a:p>
          <a:endParaRPr lang="en-US"/>
        </a:p>
      </dgm:t>
    </dgm:pt>
    <dgm:pt modelId="{98134078-FE03-44F1-A5C8-D4E0C2501A4F}" type="pres">
      <dgm:prSet presAssocID="{9130D993-BF78-488D-BC5A-86C52163496D}" presName="root" presStyleCnt="0">
        <dgm:presLayoutVars>
          <dgm:dir/>
          <dgm:resizeHandles val="exact"/>
        </dgm:presLayoutVars>
      </dgm:prSet>
      <dgm:spPr/>
    </dgm:pt>
    <dgm:pt modelId="{5AE1F5E4-2D68-40EC-B748-CF63007B604E}" type="pres">
      <dgm:prSet presAssocID="{30C6FD6B-C322-485E-90EB-2CCEE7AFE90E}" presName="compNode" presStyleCnt="0"/>
      <dgm:spPr/>
    </dgm:pt>
    <dgm:pt modelId="{B3A175D8-9146-4E4B-B843-5049164A90C4}" type="pres">
      <dgm:prSet presAssocID="{30C6FD6B-C322-485E-90EB-2CCEE7AFE90E}" presName="iconBgRect" presStyleLbl="bgShp" presStyleIdx="0" presStyleCnt="3"/>
      <dgm:spPr/>
    </dgm:pt>
    <dgm:pt modelId="{659F5B19-99CA-4A11-ACDB-E64E050D36AD}" type="pres">
      <dgm:prSet presAssocID="{30C6FD6B-C322-485E-90EB-2CCEE7AFE90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ňka"/>
        </a:ext>
      </dgm:extLst>
    </dgm:pt>
    <dgm:pt modelId="{91390902-9CF4-478E-934E-ECC1C4FC826D}" type="pres">
      <dgm:prSet presAssocID="{30C6FD6B-C322-485E-90EB-2CCEE7AFE90E}" presName="spaceRect" presStyleCnt="0"/>
      <dgm:spPr/>
    </dgm:pt>
    <dgm:pt modelId="{6A9B487D-AA24-4DF3-9972-DEBE1C6E13FC}" type="pres">
      <dgm:prSet presAssocID="{30C6FD6B-C322-485E-90EB-2CCEE7AFE90E}" presName="textRect" presStyleLbl="revTx" presStyleIdx="0" presStyleCnt="3">
        <dgm:presLayoutVars>
          <dgm:chMax val="1"/>
          <dgm:chPref val="1"/>
        </dgm:presLayoutVars>
      </dgm:prSet>
      <dgm:spPr/>
    </dgm:pt>
    <dgm:pt modelId="{018D5B87-E717-47A4-AA83-641DAE535382}" type="pres">
      <dgm:prSet presAssocID="{F7437F55-906D-46C9-96FC-76A5DE0550F5}" presName="sibTrans" presStyleCnt="0"/>
      <dgm:spPr/>
    </dgm:pt>
    <dgm:pt modelId="{EBA49B27-F794-4E37-B6BA-FDBF6FCDEB25}" type="pres">
      <dgm:prSet presAssocID="{2847EA93-8976-4AF1-8193-3EA6732CBD45}" presName="compNode" presStyleCnt="0"/>
      <dgm:spPr/>
    </dgm:pt>
    <dgm:pt modelId="{BA8F4720-05D3-48CC-B588-831997B7A56D}" type="pres">
      <dgm:prSet presAssocID="{2847EA93-8976-4AF1-8193-3EA6732CBD45}" presName="iconBgRect" presStyleLbl="bgShp" presStyleIdx="1" presStyleCnt="3"/>
      <dgm:spPr/>
    </dgm:pt>
    <dgm:pt modelId="{517D825C-52CC-47A6-8E8C-A64D9000AB56}" type="pres">
      <dgm:prSet presAssocID="{2847EA93-8976-4AF1-8193-3EA6732CBD4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azyk"/>
        </a:ext>
      </dgm:extLst>
    </dgm:pt>
    <dgm:pt modelId="{A8148784-50E1-48F2-9F18-94599CDBAAD6}" type="pres">
      <dgm:prSet presAssocID="{2847EA93-8976-4AF1-8193-3EA6732CBD45}" presName="spaceRect" presStyleCnt="0"/>
      <dgm:spPr/>
    </dgm:pt>
    <dgm:pt modelId="{10563386-5917-4C38-9D1B-4A31BD5781E4}" type="pres">
      <dgm:prSet presAssocID="{2847EA93-8976-4AF1-8193-3EA6732CBD45}" presName="textRect" presStyleLbl="revTx" presStyleIdx="1" presStyleCnt="3">
        <dgm:presLayoutVars>
          <dgm:chMax val="1"/>
          <dgm:chPref val="1"/>
        </dgm:presLayoutVars>
      </dgm:prSet>
      <dgm:spPr/>
    </dgm:pt>
    <dgm:pt modelId="{5FDAC99F-4E16-4CA8-9409-86DB0E80A71C}" type="pres">
      <dgm:prSet presAssocID="{AF7FD5E0-6D70-4874-939B-FF973C3ED3A3}" presName="sibTrans" presStyleCnt="0"/>
      <dgm:spPr/>
    </dgm:pt>
    <dgm:pt modelId="{653F0E76-98DC-494C-AA6D-E7B219FD838A}" type="pres">
      <dgm:prSet presAssocID="{5187FE9E-373E-4CC7-8F3A-0F8E5569801A}" presName="compNode" presStyleCnt="0"/>
      <dgm:spPr/>
    </dgm:pt>
    <dgm:pt modelId="{B9641DBF-6C20-4DA1-8FE7-65D6A7E91B64}" type="pres">
      <dgm:prSet presAssocID="{5187FE9E-373E-4CC7-8F3A-0F8E5569801A}" presName="iconBgRect" presStyleLbl="bgShp" presStyleIdx="2" presStyleCnt="3"/>
      <dgm:spPr/>
    </dgm:pt>
    <dgm:pt modelId="{E84DC021-57A4-4D15-BE39-666190B00459}" type="pres">
      <dgm:prSet presAssocID="{5187FE9E-373E-4CC7-8F3A-0F8E5569801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řída"/>
        </a:ext>
      </dgm:extLst>
    </dgm:pt>
    <dgm:pt modelId="{8EAA0345-56E7-4AD2-BE75-A6170B0EA08C}" type="pres">
      <dgm:prSet presAssocID="{5187FE9E-373E-4CC7-8F3A-0F8E5569801A}" presName="spaceRect" presStyleCnt="0"/>
      <dgm:spPr/>
    </dgm:pt>
    <dgm:pt modelId="{02CB43F1-3133-4D00-B62C-99A0DBA2F822}" type="pres">
      <dgm:prSet presAssocID="{5187FE9E-373E-4CC7-8F3A-0F8E5569801A}" presName="textRect" presStyleLbl="revTx" presStyleIdx="2" presStyleCnt="3">
        <dgm:presLayoutVars>
          <dgm:chMax val="1"/>
          <dgm:chPref val="1"/>
        </dgm:presLayoutVars>
      </dgm:prSet>
      <dgm:spPr/>
    </dgm:pt>
  </dgm:ptLst>
  <dgm:cxnLst>
    <dgm:cxn modelId="{DB787136-828A-479E-9A65-10CAAD03AD47}" type="presOf" srcId="{30C6FD6B-C322-485E-90EB-2CCEE7AFE90E}" destId="{6A9B487D-AA24-4DF3-9972-DEBE1C6E13FC}" srcOrd="0" destOrd="0" presId="urn:microsoft.com/office/officeart/2018/5/layout/IconCircleLabelList"/>
    <dgm:cxn modelId="{39CD0855-3AAD-4508-9976-51C8E1A47DCA}" srcId="{9130D993-BF78-488D-BC5A-86C52163496D}" destId="{5187FE9E-373E-4CC7-8F3A-0F8E5569801A}" srcOrd="2" destOrd="0" parTransId="{F248025E-3E62-4F9E-B290-BD9314EDF186}" sibTransId="{D3A5206E-B0F6-4322-95F5-3CFC4A2FFB3F}"/>
    <dgm:cxn modelId="{16BC0F77-B63F-407A-B016-12527865F949}" type="presOf" srcId="{5187FE9E-373E-4CC7-8F3A-0F8E5569801A}" destId="{02CB43F1-3133-4D00-B62C-99A0DBA2F822}" srcOrd="0" destOrd="0" presId="urn:microsoft.com/office/officeart/2018/5/layout/IconCircleLabelList"/>
    <dgm:cxn modelId="{3D5A4890-C9E2-4B58-A1CA-D71789059A4F}" type="presOf" srcId="{2847EA93-8976-4AF1-8193-3EA6732CBD45}" destId="{10563386-5917-4C38-9D1B-4A31BD5781E4}" srcOrd="0" destOrd="0" presId="urn:microsoft.com/office/officeart/2018/5/layout/IconCircleLabelList"/>
    <dgm:cxn modelId="{85DAC4A6-4DC0-40F0-AAD3-430DAA9C723E}" srcId="{9130D993-BF78-488D-BC5A-86C52163496D}" destId="{30C6FD6B-C322-485E-90EB-2CCEE7AFE90E}" srcOrd="0" destOrd="0" parTransId="{95845837-4EE9-4A86-9020-460543A7D1B4}" sibTransId="{F7437F55-906D-46C9-96FC-76A5DE0550F5}"/>
    <dgm:cxn modelId="{A714F9CF-6F16-44CE-A3BC-E1F6920C209C}" srcId="{9130D993-BF78-488D-BC5A-86C52163496D}" destId="{2847EA93-8976-4AF1-8193-3EA6732CBD45}" srcOrd="1" destOrd="0" parTransId="{5BFD8A71-0682-4E7E-9CB6-92D6B902BAC6}" sibTransId="{AF7FD5E0-6D70-4874-939B-FF973C3ED3A3}"/>
    <dgm:cxn modelId="{AC28ECF7-75D2-420D-B5D9-74C2E082BA74}" type="presOf" srcId="{9130D993-BF78-488D-BC5A-86C52163496D}" destId="{98134078-FE03-44F1-A5C8-D4E0C2501A4F}" srcOrd="0" destOrd="0" presId="urn:microsoft.com/office/officeart/2018/5/layout/IconCircleLabelList"/>
    <dgm:cxn modelId="{30080759-4457-4ED5-B3AE-F0E35C61B8FA}" type="presParOf" srcId="{98134078-FE03-44F1-A5C8-D4E0C2501A4F}" destId="{5AE1F5E4-2D68-40EC-B748-CF63007B604E}" srcOrd="0" destOrd="0" presId="urn:microsoft.com/office/officeart/2018/5/layout/IconCircleLabelList"/>
    <dgm:cxn modelId="{079892C5-319B-4807-803D-98078A399D47}" type="presParOf" srcId="{5AE1F5E4-2D68-40EC-B748-CF63007B604E}" destId="{B3A175D8-9146-4E4B-B843-5049164A90C4}" srcOrd="0" destOrd="0" presId="urn:microsoft.com/office/officeart/2018/5/layout/IconCircleLabelList"/>
    <dgm:cxn modelId="{204F5AB1-BF4D-4159-BD4C-E55AD91EFF09}" type="presParOf" srcId="{5AE1F5E4-2D68-40EC-B748-CF63007B604E}" destId="{659F5B19-99CA-4A11-ACDB-E64E050D36AD}" srcOrd="1" destOrd="0" presId="urn:microsoft.com/office/officeart/2018/5/layout/IconCircleLabelList"/>
    <dgm:cxn modelId="{0AA098B7-72C9-47EA-BB42-C48E4A62EE07}" type="presParOf" srcId="{5AE1F5E4-2D68-40EC-B748-CF63007B604E}" destId="{91390902-9CF4-478E-934E-ECC1C4FC826D}" srcOrd="2" destOrd="0" presId="urn:microsoft.com/office/officeart/2018/5/layout/IconCircleLabelList"/>
    <dgm:cxn modelId="{7CD6BA46-33D2-43D3-AE0D-C0AF3FE34B86}" type="presParOf" srcId="{5AE1F5E4-2D68-40EC-B748-CF63007B604E}" destId="{6A9B487D-AA24-4DF3-9972-DEBE1C6E13FC}" srcOrd="3" destOrd="0" presId="urn:microsoft.com/office/officeart/2018/5/layout/IconCircleLabelList"/>
    <dgm:cxn modelId="{93201914-19E4-48FD-98AD-3AC3DA68A19A}" type="presParOf" srcId="{98134078-FE03-44F1-A5C8-D4E0C2501A4F}" destId="{018D5B87-E717-47A4-AA83-641DAE535382}" srcOrd="1" destOrd="0" presId="urn:microsoft.com/office/officeart/2018/5/layout/IconCircleLabelList"/>
    <dgm:cxn modelId="{F0DC02D8-2818-462D-80A1-1E6659F15512}" type="presParOf" srcId="{98134078-FE03-44F1-A5C8-D4E0C2501A4F}" destId="{EBA49B27-F794-4E37-B6BA-FDBF6FCDEB25}" srcOrd="2" destOrd="0" presId="urn:microsoft.com/office/officeart/2018/5/layout/IconCircleLabelList"/>
    <dgm:cxn modelId="{037A2815-9A8E-4179-9823-9590E2AE3BA7}" type="presParOf" srcId="{EBA49B27-F794-4E37-B6BA-FDBF6FCDEB25}" destId="{BA8F4720-05D3-48CC-B588-831997B7A56D}" srcOrd="0" destOrd="0" presId="urn:microsoft.com/office/officeart/2018/5/layout/IconCircleLabelList"/>
    <dgm:cxn modelId="{E2A86E12-71B4-46C3-9FC7-A1DDEF770FAF}" type="presParOf" srcId="{EBA49B27-F794-4E37-B6BA-FDBF6FCDEB25}" destId="{517D825C-52CC-47A6-8E8C-A64D9000AB56}" srcOrd="1" destOrd="0" presId="urn:microsoft.com/office/officeart/2018/5/layout/IconCircleLabelList"/>
    <dgm:cxn modelId="{A4267649-7D19-435A-93C4-90443422B9FA}" type="presParOf" srcId="{EBA49B27-F794-4E37-B6BA-FDBF6FCDEB25}" destId="{A8148784-50E1-48F2-9F18-94599CDBAAD6}" srcOrd="2" destOrd="0" presId="urn:microsoft.com/office/officeart/2018/5/layout/IconCircleLabelList"/>
    <dgm:cxn modelId="{C640E8B1-FC46-483C-9F90-D551F68A5D17}" type="presParOf" srcId="{EBA49B27-F794-4E37-B6BA-FDBF6FCDEB25}" destId="{10563386-5917-4C38-9D1B-4A31BD5781E4}" srcOrd="3" destOrd="0" presId="urn:microsoft.com/office/officeart/2018/5/layout/IconCircleLabelList"/>
    <dgm:cxn modelId="{E20FDCC6-4B8C-4A7B-9384-D04293D1DCF6}" type="presParOf" srcId="{98134078-FE03-44F1-A5C8-D4E0C2501A4F}" destId="{5FDAC99F-4E16-4CA8-9409-86DB0E80A71C}" srcOrd="3" destOrd="0" presId="urn:microsoft.com/office/officeart/2018/5/layout/IconCircleLabelList"/>
    <dgm:cxn modelId="{99F237D1-890C-4F5F-9BE1-820670027FB1}" type="presParOf" srcId="{98134078-FE03-44F1-A5C8-D4E0C2501A4F}" destId="{653F0E76-98DC-494C-AA6D-E7B219FD838A}" srcOrd="4" destOrd="0" presId="urn:microsoft.com/office/officeart/2018/5/layout/IconCircleLabelList"/>
    <dgm:cxn modelId="{A12B9AA9-D11C-4EBA-A304-6A2140624CD1}" type="presParOf" srcId="{653F0E76-98DC-494C-AA6D-E7B219FD838A}" destId="{B9641DBF-6C20-4DA1-8FE7-65D6A7E91B64}" srcOrd="0" destOrd="0" presId="urn:microsoft.com/office/officeart/2018/5/layout/IconCircleLabelList"/>
    <dgm:cxn modelId="{7168EEED-C31B-4944-9967-1DC89FAFB2E0}" type="presParOf" srcId="{653F0E76-98DC-494C-AA6D-E7B219FD838A}" destId="{E84DC021-57A4-4D15-BE39-666190B00459}" srcOrd="1" destOrd="0" presId="urn:microsoft.com/office/officeart/2018/5/layout/IconCircleLabelList"/>
    <dgm:cxn modelId="{AC68977A-2F1E-4A2B-BB07-843D0534A444}" type="presParOf" srcId="{653F0E76-98DC-494C-AA6D-E7B219FD838A}" destId="{8EAA0345-56E7-4AD2-BE75-A6170B0EA08C}" srcOrd="2" destOrd="0" presId="urn:microsoft.com/office/officeart/2018/5/layout/IconCircleLabelList"/>
    <dgm:cxn modelId="{600E42EF-CB34-4931-AAE7-81D6F6740FA7}" type="presParOf" srcId="{653F0E76-98DC-494C-AA6D-E7B219FD838A}" destId="{02CB43F1-3133-4D00-B62C-99A0DBA2F82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4CCF26-45C9-454A-AF97-82BC2B0CB454}"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0E9BD271-995F-4242-B817-0AAE6BC2E7AC}">
      <dgm:prSet/>
      <dgm:spPr/>
      <dgm:t>
        <a:bodyPr/>
        <a:lstStyle/>
        <a:p>
          <a:pPr>
            <a:lnSpc>
              <a:spcPct val="100000"/>
            </a:lnSpc>
          </a:pPr>
          <a:r>
            <a:rPr lang="en-US"/>
            <a:t> Limited context understanding, risk of errors</a:t>
          </a:r>
        </a:p>
      </dgm:t>
    </dgm:pt>
    <dgm:pt modelId="{067C73E7-06AC-48C9-808C-01BD0DA6A98A}" type="parTrans" cxnId="{F1EEFB68-1109-4173-A208-8A41E80ADEA8}">
      <dgm:prSet/>
      <dgm:spPr/>
      <dgm:t>
        <a:bodyPr/>
        <a:lstStyle/>
        <a:p>
          <a:endParaRPr lang="en-US"/>
        </a:p>
      </dgm:t>
    </dgm:pt>
    <dgm:pt modelId="{DF3BE85D-6516-4B0D-AB70-BE5EC6B353FD}" type="sibTrans" cxnId="{F1EEFB68-1109-4173-A208-8A41E80ADEA8}">
      <dgm:prSet/>
      <dgm:spPr/>
      <dgm:t>
        <a:bodyPr/>
        <a:lstStyle/>
        <a:p>
          <a:endParaRPr lang="en-US"/>
        </a:p>
      </dgm:t>
    </dgm:pt>
    <dgm:pt modelId="{D657FBC2-8095-4000-A112-CEE01C7A3AFE}">
      <dgm:prSet/>
      <dgm:spPr/>
      <dgm:t>
        <a:bodyPr/>
        <a:lstStyle/>
        <a:p>
          <a:pPr>
            <a:lnSpc>
              <a:spcPct val="100000"/>
            </a:lnSpc>
          </a:pPr>
          <a:r>
            <a:rPr lang="en-US"/>
            <a:t> No hands-on laboratory experience</a:t>
          </a:r>
        </a:p>
      </dgm:t>
    </dgm:pt>
    <dgm:pt modelId="{C8F31A25-A709-45E3-8D87-D590F64E9867}" type="parTrans" cxnId="{254E7062-0F9C-4F07-9A0C-3DD6DD24E9AB}">
      <dgm:prSet/>
      <dgm:spPr/>
      <dgm:t>
        <a:bodyPr/>
        <a:lstStyle/>
        <a:p>
          <a:endParaRPr lang="en-US"/>
        </a:p>
      </dgm:t>
    </dgm:pt>
    <dgm:pt modelId="{C249D931-D10D-4E8F-BA05-9C01CE4B224C}" type="sibTrans" cxnId="{254E7062-0F9C-4F07-9A0C-3DD6DD24E9AB}">
      <dgm:prSet/>
      <dgm:spPr/>
      <dgm:t>
        <a:bodyPr/>
        <a:lstStyle/>
        <a:p>
          <a:endParaRPr lang="en-US"/>
        </a:p>
      </dgm:t>
    </dgm:pt>
    <dgm:pt modelId="{D4CB9232-EAE1-4283-A335-DCF7D4BCD8A9}">
      <dgm:prSet/>
      <dgm:spPr/>
      <dgm:t>
        <a:bodyPr/>
        <a:lstStyle/>
        <a:p>
          <a:pPr>
            <a:lnSpc>
              <a:spcPct val="100000"/>
            </a:lnSpc>
          </a:pPr>
          <a:r>
            <a:rPr lang="en-US"/>
            <a:t> Challenges in critical thinking development</a:t>
          </a:r>
        </a:p>
      </dgm:t>
    </dgm:pt>
    <dgm:pt modelId="{D8BDB032-9878-4030-86FD-27AA14EDA68A}" type="parTrans" cxnId="{D358A06A-2C93-4A73-B50B-3AAED5294CF3}">
      <dgm:prSet/>
      <dgm:spPr/>
      <dgm:t>
        <a:bodyPr/>
        <a:lstStyle/>
        <a:p>
          <a:endParaRPr lang="en-US"/>
        </a:p>
      </dgm:t>
    </dgm:pt>
    <dgm:pt modelId="{90809094-1C83-4532-BFE9-009DA2EB1697}" type="sibTrans" cxnId="{D358A06A-2C93-4A73-B50B-3AAED5294CF3}">
      <dgm:prSet/>
      <dgm:spPr/>
      <dgm:t>
        <a:bodyPr/>
        <a:lstStyle/>
        <a:p>
          <a:endParaRPr lang="en-US"/>
        </a:p>
      </dgm:t>
    </dgm:pt>
    <dgm:pt modelId="{9AA0A686-A760-4BCE-8A20-77E832B38D60}" type="pres">
      <dgm:prSet presAssocID="{824CCF26-45C9-454A-AF97-82BC2B0CB454}" presName="root" presStyleCnt="0">
        <dgm:presLayoutVars>
          <dgm:dir/>
          <dgm:resizeHandles val="exact"/>
        </dgm:presLayoutVars>
      </dgm:prSet>
      <dgm:spPr/>
    </dgm:pt>
    <dgm:pt modelId="{171A3D54-E86C-4519-94BC-6478DC1F05F9}" type="pres">
      <dgm:prSet presAssocID="{0E9BD271-995F-4242-B817-0AAE6BC2E7AC}" presName="compNode" presStyleCnt="0"/>
      <dgm:spPr/>
    </dgm:pt>
    <dgm:pt modelId="{738CCD64-A730-4127-83CC-152C98F6A74D}" type="pres">
      <dgm:prSet presAssocID="{0E9BD271-995F-4242-B817-0AAE6BC2E7A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arování"/>
        </a:ext>
      </dgm:extLst>
    </dgm:pt>
    <dgm:pt modelId="{F0839F1E-72EB-4242-B896-EB83C08D4EDB}" type="pres">
      <dgm:prSet presAssocID="{0E9BD271-995F-4242-B817-0AAE6BC2E7AC}" presName="spaceRect" presStyleCnt="0"/>
      <dgm:spPr/>
    </dgm:pt>
    <dgm:pt modelId="{55BA46DE-59FC-4690-BDE0-79C06E8D1110}" type="pres">
      <dgm:prSet presAssocID="{0E9BD271-995F-4242-B817-0AAE6BC2E7AC}" presName="textRect" presStyleLbl="revTx" presStyleIdx="0" presStyleCnt="3">
        <dgm:presLayoutVars>
          <dgm:chMax val="1"/>
          <dgm:chPref val="1"/>
        </dgm:presLayoutVars>
      </dgm:prSet>
      <dgm:spPr/>
    </dgm:pt>
    <dgm:pt modelId="{71F53A65-C723-4861-AA8E-B9F2CBD042F8}" type="pres">
      <dgm:prSet presAssocID="{DF3BE85D-6516-4B0D-AB70-BE5EC6B353FD}" presName="sibTrans" presStyleCnt="0"/>
      <dgm:spPr/>
    </dgm:pt>
    <dgm:pt modelId="{AD25B623-E178-430B-B67F-39D9EBC04C69}" type="pres">
      <dgm:prSet presAssocID="{D657FBC2-8095-4000-A112-CEE01C7A3AFE}" presName="compNode" presStyleCnt="0"/>
      <dgm:spPr/>
    </dgm:pt>
    <dgm:pt modelId="{756E51DE-9B05-41EB-B564-E01A31DED4C9}" type="pres">
      <dgm:prSet presAssocID="{D657FBC2-8095-4000-A112-CEE01C7A3AF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kroskop"/>
        </a:ext>
      </dgm:extLst>
    </dgm:pt>
    <dgm:pt modelId="{689E6925-4152-4010-8316-607F3F64BC09}" type="pres">
      <dgm:prSet presAssocID="{D657FBC2-8095-4000-A112-CEE01C7A3AFE}" presName="spaceRect" presStyleCnt="0"/>
      <dgm:spPr/>
    </dgm:pt>
    <dgm:pt modelId="{16E3CDE9-7BEB-40CD-8ABD-7AAF1CCC296C}" type="pres">
      <dgm:prSet presAssocID="{D657FBC2-8095-4000-A112-CEE01C7A3AFE}" presName="textRect" presStyleLbl="revTx" presStyleIdx="1" presStyleCnt="3">
        <dgm:presLayoutVars>
          <dgm:chMax val="1"/>
          <dgm:chPref val="1"/>
        </dgm:presLayoutVars>
      </dgm:prSet>
      <dgm:spPr/>
    </dgm:pt>
    <dgm:pt modelId="{0A2CE5E5-4A0B-491C-8A62-9B2E627B9D6A}" type="pres">
      <dgm:prSet presAssocID="{C249D931-D10D-4E8F-BA05-9C01CE4B224C}" presName="sibTrans" presStyleCnt="0"/>
      <dgm:spPr/>
    </dgm:pt>
    <dgm:pt modelId="{4B50C6EB-3425-4692-BD0B-6C69DADD3A0E}" type="pres">
      <dgm:prSet presAssocID="{D4CB9232-EAE1-4283-A335-DCF7D4BCD8A9}" presName="compNode" presStyleCnt="0"/>
      <dgm:spPr/>
    </dgm:pt>
    <dgm:pt modelId="{7D7E103F-A295-4007-9DF2-E029602DF515}" type="pres">
      <dgm:prSet presAssocID="{D4CB9232-EAE1-4283-A335-DCF7D4BCD8A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5902A5C9-340A-4C4F-B100-4AE878644187}" type="pres">
      <dgm:prSet presAssocID="{D4CB9232-EAE1-4283-A335-DCF7D4BCD8A9}" presName="spaceRect" presStyleCnt="0"/>
      <dgm:spPr/>
    </dgm:pt>
    <dgm:pt modelId="{01BF3B15-A6A6-49CB-9B8D-E465637BE03E}" type="pres">
      <dgm:prSet presAssocID="{D4CB9232-EAE1-4283-A335-DCF7D4BCD8A9}" presName="textRect" presStyleLbl="revTx" presStyleIdx="2" presStyleCnt="3">
        <dgm:presLayoutVars>
          <dgm:chMax val="1"/>
          <dgm:chPref val="1"/>
        </dgm:presLayoutVars>
      </dgm:prSet>
      <dgm:spPr/>
    </dgm:pt>
  </dgm:ptLst>
  <dgm:cxnLst>
    <dgm:cxn modelId="{254E7062-0F9C-4F07-9A0C-3DD6DD24E9AB}" srcId="{824CCF26-45C9-454A-AF97-82BC2B0CB454}" destId="{D657FBC2-8095-4000-A112-CEE01C7A3AFE}" srcOrd="1" destOrd="0" parTransId="{C8F31A25-A709-45E3-8D87-D590F64E9867}" sibTransId="{C249D931-D10D-4E8F-BA05-9C01CE4B224C}"/>
    <dgm:cxn modelId="{38FFE642-0D8A-4292-93DA-18DD066A6621}" type="presOf" srcId="{824CCF26-45C9-454A-AF97-82BC2B0CB454}" destId="{9AA0A686-A760-4BCE-8A20-77E832B38D60}" srcOrd="0" destOrd="0" presId="urn:microsoft.com/office/officeart/2018/2/layout/IconLabelList"/>
    <dgm:cxn modelId="{F1EEFB68-1109-4173-A208-8A41E80ADEA8}" srcId="{824CCF26-45C9-454A-AF97-82BC2B0CB454}" destId="{0E9BD271-995F-4242-B817-0AAE6BC2E7AC}" srcOrd="0" destOrd="0" parTransId="{067C73E7-06AC-48C9-808C-01BD0DA6A98A}" sibTransId="{DF3BE85D-6516-4B0D-AB70-BE5EC6B353FD}"/>
    <dgm:cxn modelId="{D358A06A-2C93-4A73-B50B-3AAED5294CF3}" srcId="{824CCF26-45C9-454A-AF97-82BC2B0CB454}" destId="{D4CB9232-EAE1-4283-A335-DCF7D4BCD8A9}" srcOrd="2" destOrd="0" parTransId="{D8BDB032-9878-4030-86FD-27AA14EDA68A}" sibTransId="{90809094-1C83-4532-BFE9-009DA2EB1697}"/>
    <dgm:cxn modelId="{17DDBE56-5582-4654-9BBB-14FEF153EC8C}" type="presOf" srcId="{D657FBC2-8095-4000-A112-CEE01C7A3AFE}" destId="{16E3CDE9-7BEB-40CD-8ABD-7AAF1CCC296C}" srcOrd="0" destOrd="0" presId="urn:microsoft.com/office/officeart/2018/2/layout/IconLabelList"/>
    <dgm:cxn modelId="{E3D17992-0055-448B-8461-AB7DD6268D8A}" type="presOf" srcId="{0E9BD271-995F-4242-B817-0AAE6BC2E7AC}" destId="{55BA46DE-59FC-4690-BDE0-79C06E8D1110}" srcOrd="0" destOrd="0" presId="urn:microsoft.com/office/officeart/2018/2/layout/IconLabelList"/>
    <dgm:cxn modelId="{3E7AB195-ACA3-47F0-939A-70AC797E1FA4}" type="presOf" srcId="{D4CB9232-EAE1-4283-A335-DCF7D4BCD8A9}" destId="{01BF3B15-A6A6-49CB-9B8D-E465637BE03E}" srcOrd="0" destOrd="0" presId="urn:microsoft.com/office/officeart/2018/2/layout/IconLabelList"/>
    <dgm:cxn modelId="{89881527-E3AC-4195-8CC1-ACABB0920C63}" type="presParOf" srcId="{9AA0A686-A760-4BCE-8A20-77E832B38D60}" destId="{171A3D54-E86C-4519-94BC-6478DC1F05F9}" srcOrd="0" destOrd="0" presId="urn:microsoft.com/office/officeart/2018/2/layout/IconLabelList"/>
    <dgm:cxn modelId="{E8183B0B-67F9-45F7-A64B-81F02C9E8C37}" type="presParOf" srcId="{171A3D54-E86C-4519-94BC-6478DC1F05F9}" destId="{738CCD64-A730-4127-83CC-152C98F6A74D}" srcOrd="0" destOrd="0" presId="urn:microsoft.com/office/officeart/2018/2/layout/IconLabelList"/>
    <dgm:cxn modelId="{E7837E25-83EA-448A-876E-E1DBACA4D3C7}" type="presParOf" srcId="{171A3D54-E86C-4519-94BC-6478DC1F05F9}" destId="{F0839F1E-72EB-4242-B896-EB83C08D4EDB}" srcOrd="1" destOrd="0" presId="urn:microsoft.com/office/officeart/2018/2/layout/IconLabelList"/>
    <dgm:cxn modelId="{746F4ECC-A2B2-4EF8-A953-5680A4AAC6FF}" type="presParOf" srcId="{171A3D54-E86C-4519-94BC-6478DC1F05F9}" destId="{55BA46DE-59FC-4690-BDE0-79C06E8D1110}" srcOrd="2" destOrd="0" presId="urn:microsoft.com/office/officeart/2018/2/layout/IconLabelList"/>
    <dgm:cxn modelId="{30083AA1-8AB0-4CB6-98F0-0B1585CAA5B8}" type="presParOf" srcId="{9AA0A686-A760-4BCE-8A20-77E832B38D60}" destId="{71F53A65-C723-4861-AA8E-B9F2CBD042F8}" srcOrd="1" destOrd="0" presId="urn:microsoft.com/office/officeart/2018/2/layout/IconLabelList"/>
    <dgm:cxn modelId="{24377B32-B7AA-49D9-BD35-5FD85AA9E8E0}" type="presParOf" srcId="{9AA0A686-A760-4BCE-8A20-77E832B38D60}" destId="{AD25B623-E178-430B-B67F-39D9EBC04C69}" srcOrd="2" destOrd="0" presId="urn:microsoft.com/office/officeart/2018/2/layout/IconLabelList"/>
    <dgm:cxn modelId="{8A381542-7581-4137-98D0-487B6FDA7BDC}" type="presParOf" srcId="{AD25B623-E178-430B-B67F-39D9EBC04C69}" destId="{756E51DE-9B05-41EB-B564-E01A31DED4C9}" srcOrd="0" destOrd="0" presId="urn:microsoft.com/office/officeart/2018/2/layout/IconLabelList"/>
    <dgm:cxn modelId="{8929DA40-6445-410A-931B-4C6B52B1C910}" type="presParOf" srcId="{AD25B623-E178-430B-B67F-39D9EBC04C69}" destId="{689E6925-4152-4010-8316-607F3F64BC09}" srcOrd="1" destOrd="0" presId="urn:microsoft.com/office/officeart/2018/2/layout/IconLabelList"/>
    <dgm:cxn modelId="{8D7AE981-B2A6-4B83-BABA-7307B98A107F}" type="presParOf" srcId="{AD25B623-E178-430B-B67F-39D9EBC04C69}" destId="{16E3CDE9-7BEB-40CD-8ABD-7AAF1CCC296C}" srcOrd="2" destOrd="0" presId="urn:microsoft.com/office/officeart/2018/2/layout/IconLabelList"/>
    <dgm:cxn modelId="{732C5CFF-D2F8-42A8-B43D-A83280911A65}" type="presParOf" srcId="{9AA0A686-A760-4BCE-8A20-77E832B38D60}" destId="{0A2CE5E5-4A0B-491C-8A62-9B2E627B9D6A}" srcOrd="3" destOrd="0" presId="urn:microsoft.com/office/officeart/2018/2/layout/IconLabelList"/>
    <dgm:cxn modelId="{CD6598EF-7DAD-438C-BDA1-4FAA748E450F}" type="presParOf" srcId="{9AA0A686-A760-4BCE-8A20-77E832B38D60}" destId="{4B50C6EB-3425-4692-BD0B-6C69DADD3A0E}" srcOrd="4" destOrd="0" presId="urn:microsoft.com/office/officeart/2018/2/layout/IconLabelList"/>
    <dgm:cxn modelId="{EC0B7C45-C62B-40E8-B101-3693F8ECBE13}" type="presParOf" srcId="{4B50C6EB-3425-4692-BD0B-6C69DADD3A0E}" destId="{7D7E103F-A295-4007-9DF2-E029602DF515}" srcOrd="0" destOrd="0" presId="urn:microsoft.com/office/officeart/2018/2/layout/IconLabelList"/>
    <dgm:cxn modelId="{3E785BDE-2DD2-4422-8EA2-E9681CC39B10}" type="presParOf" srcId="{4B50C6EB-3425-4692-BD0B-6C69DADD3A0E}" destId="{5902A5C9-340A-4C4F-B100-4AE878644187}" srcOrd="1" destOrd="0" presId="urn:microsoft.com/office/officeart/2018/2/layout/IconLabelList"/>
    <dgm:cxn modelId="{BBBAFF28-ED73-4B23-8BDB-692E9E98C98E}" type="presParOf" srcId="{4B50C6EB-3425-4692-BD0B-6C69DADD3A0E}" destId="{01BF3B15-A6A6-49CB-9B8D-E465637BE03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F3B30B-1A9F-412D-8458-EF5A1D6EE33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9A0A7CF-7DE0-43BD-9CEE-2C7CDBAD3C77}">
      <dgm:prSet/>
      <dgm:spPr/>
      <dgm:t>
        <a:bodyPr/>
        <a:lstStyle/>
        <a:p>
          <a:pPr>
            <a:defRPr cap="all"/>
          </a:pPr>
          <a:r>
            <a:rPr lang="en-US" dirty="0"/>
            <a:t>Risk of plagiarism and over-reliance</a:t>
          </a:r>
        </a:p>
      </dgm:t>
    </dgm:pt>
    <dgm:pt modelId="{A37E2771-9EB4-4EA1-B2AF-A6EE1DD3D4E6}" type="parTrans" cxnId="{463803C2-B6D1-4018-896F-7716BD49D455}">
      <dgm:prSet/>
      <dgm:spPr/>
      <dgm:t>
        <a:bodyPr/>
        <a:lstStyle/>
        <a:p>
          <a:endParaRPr lang="en-US"/>
        </a:p>
      </dgm:t>
    </dgm:pt>
    <dgm:pt modelId="{6F131CAA-F53D-41BF-A08C-B6085A794183}" type="sibTrans" cxnId="{463803C2-B6D1-4018-896F-7716BD49D455}">
      <dgm:prSet/>
      <dgm:spPr/>
      <dgm:t>
        <a:bodyPr/>
        <a:lstStyle/>
        <a:p>
          <a:endParaRPr lang="en-US"/>
        </a:p>
      </dgm:t>
    </dgm:pt>
    <dgm:pt modelId="{151BFBF7-FBD6-46C5-A3E4-4A771593BDC8}">
      <dgm:prSet/>
      <dgm:spPr/>
      <dgm:t>
        <a:bodyPr/>
        <a:lstStyle/>
        <a:p>
          <a:pPr>
            <a:defRPr cap="all"/>
          </a:pPr>
          <a:r>
            <a:rPr lang="en-US" dirty="0"/>
            <a:t>High technical requirements</a:t>
          </a:r>
        </a:p>
      </dgm:t>
    </dgm:pt>
    <dgm:pt modelId="{31E9FA4E-D06D-470C-8248-8FA6B0AB92A1}" type="parTrans" cxnId="{14F38D4A-1F26-4238-BF87-79D6927AB587}">
      <dgm:prSet/>
      <dgm:spPr/>
      <dgm:t>
        <a:bodyPr/>
        <a:lstStyle/>
        <a:p>
          <a:endParaRPr lang="en-US"/>
        </a:p>
      </dgm:t>
    </dgm:pt>
    <dgm:pt modelId="{2BDB05B2-B3BC-4D69-B74C-6D91D45EA49B}" type="sibTrans" cxnId="{14F38D4A-1F26-4238-BF87-79D6927AB587}">
      <dgm:prSet/>
      <dgm:spPr/>
      <dgm:t>
        <a:bodyPr/>
        <a:lstStyle/>
        <a:p>
          <a:endParaRPr lang="en-US"/>
        </a:p>
      </dgm:t>
    </dgm:pt>
    <dgm:pt modelId="{777AD98A-0BD6-4106-87CC-8B7D1021AB08}">
      <dgm:prSet/>
      <dgm:spPr/>
      <dgm:t>
        <a:bodyPr/>
        <a:lstStyle/>
        <a:p>
          <a:pPr>
            <a:defRPr cap="all"/>
          </a:pPr>
          <a:r>
            <a:rPr lang="en-US" dirty="0"/>
            <a:t>Socioeconomic barriers in access to AI tools</a:t>
          </a:r>
        </a:p>
      </dgm:t>
    </dgm:pt>
    <dgm:pt modelId="{00441B8A-2FC4-4B9F-8170-5E1952CB1EBC}" type="parTrans" cxnId="{34BBF57B-00D4-40CF-8912-14EB1DD61C59}">
      <dgm:prSet/>
      <dgm:spPr/>
      <dgm:t>
        <a:bodyPr/>
        <a:lstStyle/>
        <a:p>
          <a:endParaRPr lang="en-US"/>
        </a:p>
      </dgm:t>
    </dgm:pt>
    <dgm:pt modelId="{01E26B9E-F902-4568-9436-DD2F25E109B4}" type="sibTrans" cxnId="{34BBF57B-00D4-40CF-8912-14EB1DD61C59}">
      <dgm:prSet/>
      <dgm:spPr/>
      <dgm:t>
        <a:bodyPr/>
        <a:lstStyle/>
        <a:p>
          <a:endParaRPr lang="en-US"/>
        </a:p>
      </dgm:t>
    </dgm:pt>
    <dgm:pt modelId="{0B00A133-E934-44CA-BB31-0F5FA353820A}" type="pres">
      <dgm:prSet presAssocID="{56F3B30B-1A9F-412D-8458-EF5A1D6EE33E}" presName="root" presStyleCnt="0">
        <dgm:presLayoutVars>
          <dgm:dir/>
          <dgm:resizeHandles val="exact"/>
        </dgm:presLayoutVars>
      </dgm:prSet>
      <dgm:spPr/>
    </dgm:pt>
    <dgm:pt modelId="{E3B46E28-2EFF-48E9-B6DE-F2C831AB7865}" type="pres">
      <dgm:prSet presAssocID="{29A0A7CF-7DE0-43BD-9CEE-2C7CDBAD3C77}" presName="compNode" presStyleCnt="0"/>
      <dgm:spPr/>
    </dgm:pt>
    <dgm:pt modelId="{8FD9011A-9574-4C2B-8EF5-804107DE53A0}" type="pres">
      <dgm:prSet presAssocID="{29A0A7CF-7DE0-43BD-9CEE-2C7CDBAD3C77}" presName="iconBgRect" presStyleLbl="bgShp" presStyleIdx="0" presStyleCnt="3"/>
      <dgm:spPr/>
    </dgm:pt>
    <dgm:pt modelId="{9E6160BD-F4F6-42D0-B1E2-129A08537C5B}" type="pres">
      <dgm:prSet presAssocID="{29A0A7CF-7DE0-43BD-9CEE-2C7CDBAD3C7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o sign"/>
        </a:ext>
      </dgm:extLst>
    </dgm:pt>
    <dgm:pt modelId="{BD6D772C-74ED-4D89-B599-C5680CA6EE0E}" type="pres">
      <dgm:prSet presAssocID="{29A0A7CF-7DE0-43BD-9CEE-2C7CDBAD3C77}" presName="spaceRect" presStyleCnt="0"/>
      <dgm:spPr/>
    </dgm:pt>
    <dgm:pt modelId="{B5A5DFA9-7573-49D8-BF33-7CD13671FEFC}" type="pres">
      <dgm:prSet presAssocID="{29A0A7CF-7DE0-43BD-9CEE-2C7CDBAD3C77}" presName="textRect" presStyleLbl="revTx" presStyleIdx="0" presStyleCnt="3">
        <dgm:presLayoutVars>
          <dgm:chMax val="1"/>
          <dgm:chPref val="1"/>
        </dgm:presLayoutVars>
      </dgm:prSet>
      <dgm:spPr/>
    </dgm:pt>
    <dgm:pt modelId="{7BE4BC22-8C4F-4439-848E-9F741B84F882}" type="pres">
      <dgm:prSet presAssocID="{6F131CAA-F53D-41BF-A08C-B6085A794183}" presName="sibTrans" presStyleCnt="0"/>
      <dgm:spPr/>
    </dgm:pt>
    <dgm:pt modelId="{64CB718A-2DC4-4B39-8190-1EC7E2D205B9}" type="pres">
      <dgm:prSet presAssocID="{151BFBF7-FBD6-46C5-A3E4-4A771593BDC8}" presName="compNode" presStyleCnt="0"/>
      <dgm:spPr/>
    </dgm:pt>
    <dgm:pt modelId="{1CF246A8-5FB8-4961-91E3-12435F490B1B}" type="pres">
      <dgm:prSet presAssocID="{151BFBF7-FBD6-46C5-A3E4-4A771593BDC8}" presName="iconBgRect" presStyleLbl="bgShp" presStyleIdx="1" presStyleCnt="3"/>
      <dgm:spPr/>
    </dgm:pt>
    <dgm:pt modelId="{3CB498FA-8756-41C8-AC15-FEC337D84CAC}" type="pres">
      <dgm:prSet presAssocID="{151BFBF7-FBD6-46C5-A3E4-4A771593BDC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zubená kola"/>
        </a:ext>
      </dgm:extLst>
    </dgm:pt>
    <dgm:pt modelId="{B023C375-B9FF-4273-B797-40ADFAD3086F}" type="pres">
      <dgm:prSet presAssocID="{151BFBF7-FBD6-46C5-A3E4-4A771593BDC8}" presName="spaceRect" presStyleCnt="0"/>
      <dgm:spPr/>
    </dgm:pt>
    <dgm:pt modelId="{2809C86A-4860-4897-98C7-EC2A8E05D9D2}" type="pres">
      <dgm:prSet presAssocID="{151BFBF7-FBD6-46C5-A3E4-4A771593BDC8}" presName="textRect" presStyleLbl="revTx" presStyleIdx="1" presStyleCnt="3">
        <dgm:presLayoutVars>
          <dgm:chMax val="1"/>
          <dgm:chPref val="1"/>
        </dgm:presLayoutVars>
      </dgm:prSet>
      <dgm:spPr/>
    </dgm:pt>
    <dgm:pt modelId="{D8F1A38D-465A-40E6-9D3A-6430E8AEBCCF}" type="pres">
      <dgm:prSet presAssocID="{2BDB05B2-B3BC-4D69-B74C-6D91D45EA49B}" presName="sibTrans" presStyleCnt="0"/>
      <dgm:spPr/>
    </dgm:pt>
    <dgm:pt modelId="{719EEB24-BBEA-43F2-9E41-5C9D4F02B5D7}" type="pres">
      <dgm:prSet presAssocID="{777AD98A-0BD6-4106-87CC-8B7D1021AB08}" presName="compNode" presStyleCnt="0"/>
      <dgm:spPr/>
    </dgm:pt>
    <dgm:pt modelId="{1E311559-8E42-4EE8-9112-6A86D429F8CA}" type="pres">
      <dgm:prSet presAssocID="{777AD98A-0BD6-4106-87CC-8B7D1021AB08}" presName="iconBgRect" presStyleLbl="bgShp" presStyleIdx="2" presStyleCnt="3"/>
      <dgm:spPr/>
    </dgm:pt>
    <dgm:pt modelId="{CA8DFA1B-7DAD-4D35-971F-C15868A1E86E}" type="pres">
      <dgm:prSet presAssocID="{777AD98A-0BD6-4106-87CC-8B7D1021AB0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obot"/>
        </a:ext>
      </dgm:extLst>
    </dgm:pt>
    <dgm:pt modelId="{9E14F41E-3A19-4138-AA12-B537AB78E098}" type="pres">
      <dgm:prSet presAssocID="{777AD98A-0BD6-4106-87CC-8B7D1021AB08}" presName="spaceRect" presStyleCnt="0"/>
      <dgm:spPr/>
    </dgm:pt>
    <dgm:pt modelId="{51FC0C0C-94A2-447D-B02C-40D9CC69B470}" type="pres">
      <dgm:prSet presAssocID="{777AD98A-0BD6-4106-87CC-8B7D1021AB08}" presName="textRect" presStyleLbl="revTx" presStyleIdx="2" presStyleCnt="3">
        <dgm:presLayoutVars>
          <dgm:chMax val="1"/>
          <dgm:chPref val="1"/>
        </dgm:presLayoutVars>
      </dgm:prSet>
      <dgm:spPr/>
    </dgm:pt>
  </dgm:ptLst>
  <dgm:cxnLst>
    <dgm:cxn modelId="{A7B4BA17-2137-4F49-9FCC-F57E11332CC6}" type="presOf" srcId="{151BFBF7-FBD6-46C5-A3E4-4A771593BDC8}" destId="{2809C86A-4860-4897-98C7-EC2A8E05D9D2}" srcOrd="0" destOrd="0" presId="urn:microsoft.com/office/officeart/2018/5/layout/IconCircleLabelList"/>
    <dgm:cxn modelId="{14F38D4A-1F26-4238-BF87-79D6927AB587}" srcId="{56F3B30B-1A9F-412D-8458-EF5A1D6EE33E}" destId="{151BFBF7-FBD6-46C5-A3E4-4A771593BDC8}" srcOrd="1" destOrd="0" parTransId="{31E9FA4E-D06D-470C-8248-8FA6B0AB92A1}" sibTransId="{2BDB05B2-B3BC-4D69-B74C-6D91D45EA49B}"/>
    <dgm:cxn modelId="{34BBF57B-00D4-40CF-8912-14EB1DD61C59}" srcId="{56F3B30B-1A9F-412D-8458-EF5A1D6EE33E}" destId="{777AD98A-0BD6-4106-87CC-8B7D1021AB08}" srcOrd="2" destOrd="0" parTransId="{00441B8A-2FC4-4B9F-8170-5E1952CB1EBC}" sibTransId="{01E26B9E-F902-4568-9436-DD2F25E109B4}"/>
    <dgm:cxn modelId="{DBD46FA9-699D-4A11-888D-541076D78785}" type="presOf" srcId="{29A0A7CF-7DE0-43BD-9CEE-2C7CDBAD3C77}" destId="{B5A5DFA9-7573-49D8-BF33-7CD13671FEFC}" srcOrd="0" destOrd="0" presId="urn:microsoft.com/office/officeart/2018/5/layout/IconCircleLabelList"/>
    <dgm:cxn modelId="{CED46AAC-33CB-4BA6-8EA0-AFB27796B5EB}" type="presOf" srcId="{56F3B30B-1A9F-412D-8458-EF5A1D6EE33E}" destId="{0B00A133-E934-44CA-BB31-0F5FA353820A}" srcOrd="0" destOrd="0" presId="urn:microsoft.com/office/officeart/2018/5/layout/IconCircleLabelList"/>
    <dgm:cxn modelId="{3F9853AE-3B17-407A-8149-F16926EB3F6E}" type="presOf" srcId="{777AD98A-0BD6-4106-87CC-8B7D1021AB08}" destId="{51FC0C0C-94A2-447D-B02C-40D9CC69B470}" srcOrd="0" destOrd="0" presId="urn:microsoft.com/office/officeart/2018/5/layout/IconCircleLabelList"/>
    <dgm:cxn modelId="{463803C2-B6D1-4018-896F-7716BD49D455}" srcId="{56F3B30B-1A9F-412D-8458-EF5A1D6EE33E}" destId="{29A0A7CF-7DE0-43BD-9CEE-2C7CDBAD3C77}" srcOrd="0" destOrd="0" parTransId="{A37E2771-9EB4-4EA1-B2AF-A6EE1DD3D4E6}" sibTransId="{6F131CAA-F53D-41BF-A08C-B6085A794183}"/>
    <dgm:cxn modelId="{5D6E4AD8-A169-43E6-8EBB-A30D3B475284}" type="presParOf" srcId="{0B00A133-E934-44CA-BB31-0F5FA353820A}" destId="{E3B46E28-2EFF-48E9-B6DE-F2C831AB7865}" srcOrd="0" destOrd="0" presId="urn:microsoft.com/office/officeart/2018/5/layout/IconCircleLabelList"/>
    <dgm:cxn modelId="{693E7E58-62FE-4F9D-88CC-C48EDA67C234}" type="presParOf" srcId="{E3B46E28-2EFF-48E9-B6DE-F2C831AB7865}" destId="{8FD9011A-9574-4C2B-8EF5-804107DE53A0}" srcOrd="0" destOrd="0" presId="urn:microsoft.com/office/officeart/2018/5/layout/IconCircleLabelList"/>
    <dgm:cxn modelId="{05681F6A-5303-4702-841C-80282AB917DF}" type="presParOf" srcId="{E3B46E28-2EFF-48E9-B6DE-F2C831AB7865}" destId="{9E6160BD-F4F6-42D0-B1E2-129A08537C5B}" srcOrd="1" destOrd="0" presId="urn:microsoft.com/office/officeart/2018/5/layout/IconCircleLabelList"/>
    <dgm:cxn modelId="{2879AF0E-4E53-4941-BCAB-1B4AA6CBBD59}" type="presParOf" srcId="{E3B46E28-2EFF-48E9-B6DE-F2C831AB7865}" destId="{BD6D772C-74ED-4D89-B599-C5680CA6EE0E}" srcOrd="2" destOrd="0" presId="urn:microsoft.com/office/officeart/2018/5/layout/IconCircleLabelList"/>
    <dgm:cxn modelId="{FAFBC826-5256-47BC-9DFB-DBAE644C844D}" type="presParOf" srcId="{E3B46E28-2EFF-48E9-B6DE-F2C831AB7865}" destId="{B5A5DFA9-7573-49D8-BF33-7CD13671FEFC}" srcOrd="3" destOrd="0" presId="urn:microsoft.com/office/officeart/2018/5/layout/IconCircleLabelList"/>
    <dgm:cxn modelId="{99392744-8E8F-406B-8112-BFA89614DA8A}" type="presParOf" srcId="{0B00A133-E934-44CA-BB31-0F5FA353820A}" destId="{7BE4BC22-8C4F-4439-848E-9F741B84F882}" srcOrd="1" destOrd="0" presId="urn:microsoft.com/office/officeart/2018/5/layout/IconCircleLabelList"/>
    <dgm:cxn modelId="{79B6AA17-DEE7-471E-A35B-A7E36F485D22}" type="presParOf" srcId="{0B00A133-E934-44CA-BB31-0F5FA353820A}" destId="{64CB718A-2DC4-4B39-8190-1EC7E2D205B9}" srcOrd="2" destOrd="0" presId="urn:microsoft.com/office/officeart/2018/5/layout/IconCircleLabelList"/>
    <dgm:cxn modelId="{B84A13C8-E291-47F4-9305-A145CE418F95}" type="presParOf" srcId="{64CB718A-2DC4-4B39-8190-1EC7E2D205B9}" destId="{1CF246A8-5FB8-4961-91E3-12435F490B1B}" srcOrd="0" destOrd="0" presId="urn:microsoft.com/office/officeart/2018/5/layout/IconCircleLabelList"/>
    <dgm:cxn modelId="{B962D2B9-CA74-4021-A5EF-1F09C4DC93BD}" type="presParOf" srcId="{64CB718A-2DC4-4B39-8190-1EC7E2D205B9}" destId="{3CB498FA-8756-41C8-AC15-FEC337D84CAC}" srcOrd="1" destOrd="0" presId="urn:microsoft.com/office/officeart/2018/5/layout/IconCircleLabelList"/>
    <dgm:cxn modelId="{36F7BE84-9586-4688-99C9-1A0133CA8AAA}" type="presParOf" srcId="{64CB718A-2DC4-4B39-8190-1EC7E2D205B9}" destId="{B023C375-B9FF-4273-B797-40ADFAD3086F}" srcOrd="2" destOrd="0" presId="urn:microsoft.com/office/officeart/2018/5/layout/IconCircleLabelList"/>
    <dgm:cxn modelId="{298F7E59-B15D-4F60-98A0-439E35037FAF}" type="presParOf" srcId="{64CB718A-2DC4-4B39-8190-1EC7E2D205B9}" destId="{2809C86A-4860-4897-98C7-EC2A8E05D9D2}" srcOrd="3" destOrd="0" presId="urn:microsoft.com/office/officeart/2018/5/layout/IconCircleLabelList"/>
    <dgm:cxn modelId="{DD693165-EA90-49B9-A424-F1C606C660F5}" type="presParOf" srcId="{0B00A133-E934-44CA-BB31-0F5FA353820A}" destId="{D8F1A38D-465A-40E6-9D3A-6430E8AEBCCF}" srcOrd="3" destOrd="0" presId="urn:microsoft.com/office/officeart/2018/5/layout/IconCircleLabelList"/>
    <dgm:cxn modelId="{40038355-EFD0-427B-A28D-383260487467}" type="presParOf" srcId="{0B00A133-E934-44CA-BB31-0F5FA353820A}" destId="{719EEB24-BBEA-43F2-9E41-5C9D4F02B5D7}" srcOrd="4" destOrd="0" presId="urn:microsoft.com/office/officeart/2018/5/layout/IconCircleLabelList"/>
    <dgm:cxn modelId="{F601B2FB-FBDE-4E74-B67B-31A853C8ADC3}" type="presParOf" srcId="{719EEB24-BBEA-43F2-9E41-5C9D4F02B5D7}" destId="{1E311559-8E42-4EE8-9112-6A86D429F8CA}" srcOrd="0" destOrd="0" presId="urn:microsoft.com/office/officeart/2018/5/layout/IconCircleLabelList"/>
    <dgm:cxn modelId="{6D91F337-063F-4061-9447-B3DC4574B392}" type="presParOf" srcId="{719EEB24-BBEA-43F2-9E41-5C9D4F02B5D7}" destId="{CA8DFA1B-7DAD-4D35-971F-C15868A1E86E}" srcOrd="1" destOrd="0" presId="urn:microsoft.com/office/officeart/2018/5/layout/IconCircleLabelList"/>
    <dgm:cxn modelId="{3498652D-9623-4AEB-91FB-E0E2938D44C1}" type="presParOf" srcId="{719EEB24-BBEA-43F2-9E41-5C9D4F02B5D7}" destId="{9E14F41E-3A19-4138-AA12-B537AB78E098}" srcOrd="2" destOrd="0" presId="urn:microsoft.com/office/officeart/2018/5/layout/IconCircleLabelList"/>
    <dgm:cxn modelId="{AA97F8BB-9B46-42A4-B507-0A0D26C7A62E}" type="presParOf" srcId="{719EEB24-BBEA-43F2-9E41-5C9D4F02B5D7}" destId="{51FC0C0C-94A2-447D-B02C-40D9CC69B470}"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66DD2F-9389-443E-9498-17AD0B2EA6B2}"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9C46045-89A6-4F76-91A5-41E89E388AD8}">
      <dgm:prSet/>
      <dgm:spPr/>
      <dgm:t>
        <a:bodyPr/>
        <a:lstStyle/>
        <a:p>
          <a:pPr>
            <a:defRPr cap="all"/>
          </a:pPr>
          <a:r>
            <a:rPr lang="en-US" dirty="0"/>
            <a:t>Enhancing distance learning options</a:t>
          </a:r>
        </a:p>
      </dgm:t>
    </dgm:pt>
    <dgm:pt modelId="{821E753F-397A-484A-8EA0-FD202261CF4C}" type="parTrans" cxnId="{BA9C2F70-260A-491A-AA4D-6DA8EDB3204B}">
      <dgm:prSet/>
      <dgm:spPr/>
      <dgm:t>
        <a:bodyPr/>
        <a:lstStyle/>
        <a:p>
          <a:endParaRPr lang="en-US"/>
        </a:p>
      </dgm:t>
    </dgm:pt>
    <dgm:pt modelId="{BA65EB66-AC7A-4A1B-B752-CB3D5EB76D43}" type="sibTrans" cxnId="{BA9C2F70-260A-491A-AA4D-6DA8EDB3204B}">
      <dgm:prSet/>
      <dgm:spPr/>
      <dgm:t>
        <a:bodyPr/>
        <a:lstStyle/>
        <a:p>
          <a:endParaRPr lang="en-US"/>
        </a:p>
      </dgm:t>
    </dgm:pt>
    <dgm:pt modelId="{AD3FCC87-AA33-42B0-B915-9DC9432132C7}">
      <dgm:prSet/>
      <dgm:spPr/>
      <dgm:t>
        <a:bodyPr/>
        <a:lstStyle/>
        <a:p>
          <a:pPr>
            <a:defRPr cap="all"/>
          </a:pPr>
          <a:r>
            <a:rPr lang="en-US" dirty="0"/>
            <a:t>Efficient grading and immediate feedback</a:t>
          </a:r>
        </a:p>
      </dgm:t>
    </dgm:pt>
    <dgm:pt modelId="{7A1FA1C0-D44A-43A8-9D40-5BA4CB866048}" type="parTrans" cxnId="{C3B3538D-D78A-48E0-87AD-A218786BAFC6}">
      <dgm:prSet/>
      <dgm:spPr/>
      <dgm:t>
        <a:bodyPr/>
        <a:lstStyle/>
        <a:p>
          <a:endParaRPr lang="en-US"/>
        </a:p>
      </dgm:t>
    </dgm:pt>
    <dgm:pt modelId="{F8D37865-64DE-42A2-B067-A8EE21D35E20}" type="sibTrans" cxnId="{C3B3538D-D78A-48E0-87AD-A218786BAFC6}">
      <dgm:prSet/>
      <dgm:spPr/>
      <dgm:t>
        <a:bodyPr/>
        <a:lstStyle/>
        <a:p>
          <a:endParaRPr lang="en-US"/>
        </a:p>
      </dgm:t>
    </dgm:pt>
    <dgm:pt modelId="{6014A8A4-BDED-4392-B734-B837B2FBDBD4}">
      <dgm:prSet/>
      <dgm:spPr/>
      <dgm:t>
        <a:bodyPr/>
        <a:lstStyle/>
        <a:p>
          <a:pPr>
            <a:defRPr cap="all"/>
          </a:pPr>
          <a:r>
            <a:rPr lang="en-US" dirty="0"/>
            <a:t>Supporting innovative assessment methods</a:t>
          </a:r>
        </a:p>
      </dgm:t>
    </dgm:pt>
    <dgm:pt modelId="{D852B692-844C-42F4-AF7D-240CD0C7838C}" type="parTrans" cxnId="{B9A71D5A-AA98-4198-895E-6285573F3FE9}">
      <dgm:prSet/>
      <dgm:spPr/>
      <dgm:t>
        <a:bodyPr/>
        <a:lstStyle/>
        <a:p>
          <a:endParaRPr lang="en-US"/>
        </a:p>
      </dgm:t>
    </dgm:pt>
    <dgm:pt modelId="{6F91A1A0-BB0F-4564-8FB0-129BBC278669}" type="sibTrans" cxnId="{B9A71D5A-AA98-4198-895E-6285573F3FE9}">
      <dgm:prSet/>
      <dgm:spPr/>
      <dgm:t>
        <a:bodyPr/>
        <a:lstStyle/>
        <a:p>
          <a:endParaRPr lang="en-US"/>
        </a:p>
      </dgm:t>
    </dgm:pt>
    <dgm:pt modelId="{C3025D2A-E2FA-4435-8E1A-9EC1728CF3C7}" type="pres">
      <dgm:prSet presAssocID="{0266DD2F-9389-443E-9498-17AD0B2EA6B2}" presName="root" presStyleCnt="0">
        <dgm:presLayoutVars>
          <dgm:dir/>
          <dgm:resizeHandles val="exact"/>
        </dgm:presLayoutVars>
      </dgm:prSet>
      <dgm:spPr/>
    </dgm:pt>
    <dgm:pt modelId="{715A86CC-892C-428C-BA79-CAC5CD47E8C6}" type="pres">
      <dgm:prSet presAssocID="{19C46045-89A6-4F76-91A5-41E89E388AD8}" presName="compNode" presStyleCnt="0"/>
      <dgm:spPr/>
    </dgm:pt>
    <dgm:pt modelId="{0FFF8510-6603-4D37-9E0A-8FF66DDC7CF6}" type="pres">
      <dgm:prSet presAssocID="{19C46045-89A6-4F76-91A5-41E89E388AD8}" presName="iconBgRect" presStyleLbl="bgShp" presStyleIdx="0" presStyleCnt="3"/>
      <dgm:spPr/>
    </dgm:pt>
    <dgm:pt modelId="{C1367150-B770-4342-84FE-123BF87934A7}" type="pres">
      <dgm:prSet presAssocID="{19C46045-89A6-4F76-91A5-41E89E388AD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ěžet"/>
        </a:ext>
      </dgm:extLst>
    </dgm:pt>
    <dgm:pt modelId="{C0C32EA6-6B41-4CD7-B3D5-E4751ABD67CC}" type="pres">
      <dgm:prSet presAssocID="{19C46045-89A6-4F76-91A5-41E89E388AD8}" presName="spaceRect" presStyleCnt="0"/>
      <dgm:spPr/>
    </dgm:pt>
    <dgm:pt modelId="{964B75D2-DDDE-4CB3-87B7-7E8684A6D35E}" type="pres">
      <dgm:prSet presAssocID="{19C46045-89A6-4F76-91A5-41E89E388AD8}" presName="textRect" presStyleLbl="revTx" presStyleIdx="0" presStyleCnt="3">
        <dgm:presLayoutVars>
          <dgm:chMax val="1"/>
          <dgm:chPref val="1"/>
        </dgm:presLayoutVars>
      </dgm:prSet>
      <dgm:spPr/>
    </dgm:pt>
    <dgm:pt modelId="{CE55B562-9047-4C2A-802A-FD3983AB362B}" type="pres">
      <dgm:prSet presAssocID="{BA65EB66-AC7A-4A1B-B752-CB3D5EB76D43}" presName="sibTrans" presStyleCnt="0"/>
      <dgm:spPr/>
    </dgm:pt>
    <dgm:pt modelId="{FB4418A8-01E0-49E3-B95A-4DDB6F7BDB17}" type="pres">
      <dgm:prSet presAssocID="{AD3FCC87-AA33-42B0-B915-9DC9432132C7}" presName="compNode" presStyleCnt="0"/>
      <dgm:spPr/>
    </dgm:pt>
    <dgm:pt modelId="{9D5262F1-B893-4FBE-BD66-D8F0BA0374C3}" type="pres">
      <dgm:prSet presAssocID="{AD3FCC87-AA33-42B0-B915-9DC9432132C7}" presName="iconBgRect" presStyleLbl="bgShp" presStyleIdx="1" presStyleCnt="3"/>
      <dgm:spPr/>
    </dgm:pt>
    <dgm:pt modelId="{D3206246-6DA0-4C89-B44E-45DFC3EDBC60}" type="pres">
      <dgm:prSet presAssocID="{AD3FCC87-AA33-42B0-B915-9DC9432132C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umbs Up Sign"/>
        </a:ext>
      </dgm:extLst>
    </dgm:pt>
    <dgm:pt modelId="{A66618AE-8164-4289-A613-8C9930C89A16}" type="pres">
      <dgm:prSet presAssocID="{AD3FCC87-AA33-42B0-B915-9DC9432132C7}" presName="spaceRect" presStyleCnt="0"/>
      <dgm:spPr/>
    </dgm:pt>
    <dgm:pt modelId="{1734968A-DE3D-4B25-A28F-7C46ED7BC601}" type="pres">
      <dgm:prSet presAssocID="{AD3FCC87-AA33-42B0-B915-9DC9432132C7}" presName="textRect" presStyleLbl="revTx" presStyleIdx="1" presStyleCnt="3">
        <dgm:presLayoutVars>
          <dgm:chMax val="1"/>
          <dgm:chPref val="1"/>
        </dgm:presLayoutVars>
      </dgm:prSet>
      <dgm:spPr/>
    </dgm:pt>
    <dgm:pt modelId="{02CE6320-F026-43CE-A442-6082DF3FDB39}" type="pres">
      <dgm:prSet presAssocID="{F8D37865-64DE-42A2-B067-A8EE21D35E20}" presName="sibTrans" presStyleCnt="0"/>
      <dgm:spPr/>
    </dgm:pt>
    <dgm:pt modelId="{04F41ECE-599D-4FA3-B885-75FC21D1BEC6}" type="pres">
      <dgm:prSet presAssocID="{6014A8A4-BDED-4392-B734-B837B2FBDBD4}" presName="compNode" presStyleCnt="0"/>
      <dgm:spPr/>
    </dgm:pt>
    <dgm:pt modelId="{BB85DD6A-CDE6-4947-9D75-203190F51760}" type="pres">
      <dgm:prSet presAssocID="{6014A8A4-BDED-4392-B734-B837B2FBDBD4}" presName="iconBgRect" presStyleLbl="bgShp" presStyleIdx="2" presStyleCnt="3"/>
      <dgm:spPr/>
    </dgm:pt>
    <dgm:pt modelId="{C02AEFA4-BC52-42CB-97E0-82C06E4E41C5}" type="pres">
      <dgm:prSet presAssocID="{6014A8A4-BDED-4392-B734-B837B2FBDBD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82573B92-06A3-427A-9888-1878F160813A}" type="pres">
      <dgm:prSet presAssocID="{6014A8A4-BDED-4392-B734-B837B2FBDBD4}" presName="spaceRect" presStyleCnt="0"/>
      <dgm:spPr/>
    </dgm:pt>
    <dgm:pt modelId="{8EBD32AB-5DED-46BD-8F94-35E732592DA3}" type="pres">
      <dgm:prSet presAssocID="{6014A8A4-BDED-4392-B734-B837B2FBDBD4}" presName="textRect" presStyleLbl="revTx" presStyleIdx="2" presStyleCnt="3">
        <dgm:presLayoutVars>
          <dgm:chMax val="1"/>
          <dgm:chPref val="1"/>
        </dgm:presLayoutVars>
      </dgm:prSet>
      <dgm:spPr/>
    </dgm:pt>
  </dgm:ptLst>
  <dgm:cxnLst>
    <dgm:cxn modelId="{16905425-DF3C-4CDD-AFC8-7CEB4D581004}" type="presOf" srcId="{19C46045-89A6-4F76-91A5-41E89E388AD8}" destId="{964B75D2-DDDE-4CB3-87B7-7E8684A6D35E}" srcOrd="0" destOrd="0" presId="urn:microsoft.com/office/officeart/2018/5/layout/IconCircleLabelList"/>
    <dgm:cxn modelId="{BA9C2F70-260A-491A-AA4D-6DA8EDB3204B}" srcId="{0266DD2F-9389-443E-9498-17AD0B2EA6B2}" destId="{19C46045-89A6-4F76-91A5-41E89E388AD8}" srcOrd="0" destOrd="0" parTransId="{821E753F-397A-484A-8EA0-FD202261CF4C}" sibTransId="{BA65EB66-AC7A-4A1B-B752-CB3D5EB76D43}"/>
    <dgm:cxn modelId="{41026F74-ED78-4BB1-B4E0-B3BBB9A5D044}" type="presOf" srcId="{AD3FCC87-AA33-42B0-B915-9DC9432132C7}" destId="{1734968A-DE3D-4B25-A28F-7C46ED7BC601}" srcOrd="0" destOrd="0" presId="urn:microsoft.com/office/officeart/2018/5/layout/IconCircleLabelList"/>
    <dgm:cxn modelId="{62998474-4B1F-4C9F-B9FE-4588DCE452F2}" type="presOf" srcId="{6014A8A4-BDED-4392-B734-B837B2FBDBD4}" destId="{8EBD32AB-5DED-46BD-8F94-35E732592DA3}" srcOrd="0" destOrd="0" presId="urn:microsoft.com/office/officeart/2018/5/layout/IconCircleLabelList"/>
    <dgm:cxn modelId="{B9A71D5A-AA98-4198-895E-6285573F3FE9}" srcId="{0266DD2F-9389-443E-9498-17AD0B2EA6B2}" destId="{6014A8A4-BDED-4392-B734-B837B2FBDBD4}" srcOrd="2" destOrd="0" parTransId="{D852B692-844C-42F4-AF7D-240CD0C7838C}" sibTransId="{6F91A1A0-BB0F-4564-8FB0-129BBC278669}"/>
    <dgm:cxn modelId="{C3B3538D-D78A-48E0-87AD-A218786BAFC6}" srcId="{0266DD2F-9389-443E-9498-17AD0B2EA6B2}" destId="{AD3FCC87-AA33-42B0-B915-9DC9432132C7}" srcOrd="1" destOrd="0" parTransId="{7A1FA1C0-D44A-43A8-9D40-5BA4CB866048}" sibTransId="{F8D37865-64DE-42A2-B067-A8EE21D35E20}"/>
    <dgm:cxn modelId="{961BB9D9-D58D-4DA5-A76A-3FD342CAF3E1}" type="presOf" srcId="{0266DD2F-9389-443E-9498-17AD0B2EA6B2}" destId="{C3025D2A-E2FA-4435-8E1A-9EC1728CF3C7}" srcOrd="0" destOrd="0" presId="urn:microsoft.com/office/officeart/2018/5/layout/IconCircleLabelList"/>
    <dgm:cxn modelId="{60453957-261B-44A3-A30C-19CEBE1B129A}" type="presParOf" srcId="{C3025D2A-E2FA-4435-8E1A-9EC1728CF3C7}" destId="{715A86CC-892C-428C-BA79-CAC5CD47E8C6}" srcOrd="0" destOrd="0" presId="urn:microsoft.com/office/officeart/2018/5/layout/IconCircleLabelList"/>
    <dgm:cxn modelId="{220D8D73-DF35-4212-9013-367A770B081A}" type="presParOf" srcId="{715A86CC-892C-428C-BA79-CAC5CD47E8C6}" destId="{0FFF8510-6603-4D37-9E0A-8FF66DDC7CF6}" srcOrd="0" destOrd="0" presId="urn:microsoft.com/office/officeart/2018/5/layout/IconCircleLabelList"/>
    <dgm:cxn modelId="{0EC4A4FF-069D-4581-9512-C01EAE497BC0}" type="presParOf" srcId="{715A86CC-892C-428C-BA79-CAC5CD47E8C6}" destId="{C1367150-B770-4342-84FE-123BF87934A7}" srcOrd="1" destOrd="0" presId="urn:microsoft.com/office/officeart/2018/5/layout/IconCircleLabelList"/>
    <dgm:cxn modelId="{C92E5D06-8E90-416A-A3A8-BB7681A5A458}" type="presParOf" srcId="{715A86CC-892C-428C-BA79-CAC5CD47E8C6}" destId="{C0C32EA6-6B41-4CD7-B3D5-E4751ABD67CC}" srcOrd="2" destOrd="0" presId="urn:microsoft.com/office/officeart/2018/5/layout/IconCircleLabelList"/>
    <dgm:cxn modelId="{4F7A7A34-9D0C-4D7E-BD93-29B0D1B328E2}" type="presParOf" srcId="{715A86CC-892C-428C-BA79-CAC5CD47E8C6}" destId="{964B75D2-DDDE-4CB3-87B7-7E8684A6D35E}" srcOrd="3" destOrd="0" presId="urn:microsoft.com/office/officeart/2018/5/layout/IconCircleLabelList"/>
    <dgm:cxn modelId="{F3050BF9-717F-4133-A353-1E89F282AB78}" type="presParOf" srcId="{C3025D2A-E2FA-4435-8E1A-9EC1728CF3C7}" destId="{CE55B562-9047-4C2A-802A-FD3983AB362B}" srcOrd="1" destOrd="0" presId="urn:microsoft.com/office/officeart/2018/5/layout/IconCircleLabelList"/>
    <dgm:cxn modelId="{9548C6FB-EAC6-418C-B90E-9CBADF1FA578}" type="presParOf" srcId="{C3025D2A-E2FA-4435-8E1A-9EC1728CF3C7}" destId="{FB4418A8-01E0-49E3-B95A-4DDB6F7BDB17}" srcOrd="2" destOrd="0" presId="urn:microsoft.com/office/officeart/2018/5/layout/IconCircleLabelList"/>
    <dgm:cxn modelId="{1AC7347D-90BC-4905-BB00-AC30BE8B972E}" type="presParOf" srcId="{FB4418A8-01E0-49E3-B95A-4DDB6F7BDB17}" destId="{9D5262F1-B893-4FBE-BD66-D8F0BA0374C3}" srcOrd="0" destOrd="0" presId="urn:microsoft.com/office/officeart/2018/5/layout/IconCircleLabelList"/>
    <dgm:cxn modelId="{58278902-6B1D-4BDB-88B6-2E398E2953BB}" type="presParOf" srcId="{FB4418A8-01E0-49E3-B95A-4DDB6F7BDB17}" destId="{D3206246-6DA0-4C89-B44E-45DFC3EDBC60}" srcOrd="1" destOrd="0" presId="urn:microsoft.com/office/officeart/2018/5/layout/IconCircleLabelList"/>
    <dgm:cxn modelId="{F07BCE21-C785-4281-8150-6F780AF4D032}" type="presParOf" srcId="{FB4418A8-01E0-49E3-B95A-4DDB6F7BDB17}" destId="{A66618AE-8164-4289-A613-8C9930C89A16}" srcOrd="2" destOrd="0" presId="urn:microsoft.com/office/officeart/2018/5/layout/IconCircleLabelList"/>
    <dgm:cxn modelId="{D3DF6765-3A6B-41D9-80BC-FA5F8EE70E01}" type="presParOf" srcId="{FB4418A8-01E0-49E3-B95A-4DDB6F7BDB17}" destId="{1734968A-DE3D-4B25-A28F-7C46ED7BC601}" srcOrd="3" destOrd="0" presId="urn:microsoft.com/office/officeart/2018/5/layout/IconCircleLabelList"/>
    <dgm:cxn modelId="{BC78DF47-4F27-42ED-BF05-615B017B5E72}" type="presParOf" srcId="{C3025D2A-E2FA-4435-8E1A-9EC1728CF3C7}" destId="{02CE6320-F026-43CE-A442-6082DF3FDB39}" srcOrd="3" destOrd="0" presId="urn:microsoft.com/office/officeart/2018/5/layout/IconCircleLabelList"/>
    <dgm:cxn modelId="{217EC44F-79AB-4D6E-89F2-0602CD7C6FC5}" type="presParOf" srcId="{C3025D2A-E2FA-4435-8E1A-9EC1728CF3C7}" destId="{04F41ECE-599D-4FA3-B885-75FC21D1BEC6}" srcOrd="4" destOrd="0" presId="urn:microsoft.com/office/officeart/2018/5/layout/IconCircleLabelList"/>
    <dgm:cxn modelId="{845B3B6F-04DF-4DD4-9610-5A082FB8A82D}" type="presParOf" srcId="{04F41ECE-599D-4FA3-B885-75FC21D1BEC6}" destId="{BB85DD6A-CDE6-4947-9D75-203190F51760}" srcOrd="0" destOrd="0" presId="urn:microsoft.com/office/officeart/2018/5/layout/IconCircleLabelList"/>
    <dgm:cxn modelId="{F7618851-88E9-4FC0-B835-6446C7FCBA71}" type="presParOf" srcId="{04F41ECE-599D-4FA3-B885-75FC21D1BEC6}" destId="{C02AEFA4-BC52-42CB-97E0-82C06E4E41C5}" srcOrd="1" destOrd="0" presId="urn:microsoft.com/office/officeart/2018/5/layout/IconCircleLabelList"/>
    <dgm:cxn modelId="{20AEF934-0724-4578-9CFA-7E8665ABB93D}" type="presParOf" srcId="{04F41ECE-599D-4FA3-B885-75FC21D1BEC6}" destId="{82573B92-06A3-427A-9888-1878F160813A}" srcOrd="2" destOrd="0" presId="urn:microsoft.com/office/officeart/2018/5/layout/IconCircleLabelList"/>
    <dgm:cxn modelId="{9994B4FB-878E-4985-A2E7-738AAC4424ED}" type="presParOf" srcId="{04F41ECE-599D-4FA3-B885-75FC21D1BEC6}" destId="{8EBD32AB-5DED-46BD-8F94-35E732592DA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A4BF7C-2033-438E-B9E0-041008F24ED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96AD074-BA5C-4EB4-866D-A731031782BA}">
      <dgm:prSet/>
      <dgm:spPr/>
      <dgm:t>
        <a:bodyPr/>
        <a:lstStyle/>
        <a:p>
          <a:pPr>
            <a:defRPr cap="all"/>
          </a:pPr>
          <a:r>
            <a:rPr lang="en-US" dirty="0"/>
            <a:t>Virtual experiments (e.g., titration simulation)</a:t>
          </a:r>
        </a:p>
      </dgm:t>
    </dgm:pt>
    <dgm:pt modelId="{7E882F59-1A12-4A31-ACF3-41152F817B4F}" type="parTrans" cxnId="{A99532CF-2ED7-48A0-9155-78358007099C}">
      <dgm:prSet/>
      <dgm:spPr/>
      <dgm:t>
        <a:bodyPr/>
        <a:lstStyle/>
        <a:p>
          <a:endParaRPr lang="en-US"/>
        </a:p>
      </dgm:t>
    </dgm:pt>
    <dgm:pt modelId="{14DB0509-CB4E-4A44-8B6B-A617A3BAC5D1}" type="sibTrans" cxnId="{A99532CF-2ED7-48A0-9155-78358007099C}">
      <dgm:prSet/>
      <dgm:spPr/>
      <dgm:t>
        <a:bodyPr/>
        <a:lstStyle/>
        <a:p>
          <a:endParaRPr lang="en-US"/>
        </a:p>
      </dgm:t>
    </dgm:pt>
    <dgm:pt modelId="{915840D0-98AE-4228-869D-9FF75E4BAB32}">
      <dgm:prSet/>
      <dgm:spPr/>
      <dgm:t>
        <a:bodyPr/>
        <a:lstStyle/>
        <a:p>
          <a:pPr>
            <a:defRPr cap="all"/>
          </a:pPr>
          <a:r>
            <a:rPr lang="en-US" dirty="0"/>
            <a:t>Adaptive learning platforms</a:t>
          </a:r>
        </a:p>
      </dgm:t>
    </dgm:pt>
    <dgm:pt modelId="{A96306D5-C10F-4B91-BB73-36EAB60D8D03}" type="parTrans" cxnId="{8B2979D7-0E44-4480-9594-9C0281069363}">
      <dgm:prSet/>
      <dgm:spPr/>
      <dgm:t>
        <a:bodyPr/>
        <a:lstStyle/>
        <a:p>
          <a:endParaRPr lang="en-US"/>
        </a:p>
      </dgm:t>
    </dgm:pt>
    <dgm:pt modelId="{14C79742-56BF-48C0-AC29-F399E71DE77C}" type="sibTrans" cxnId="{8B2979D7-0E44-4480-9594-9C0281069363}">
      <dgm:prSet/>
      <dgm:spPr/>
      <dgm:t>
        <a:bodyPr/>
        <a:lstStyle/>
        <a:p>
          <a:endParaRPr lang="en-US"/>
        </a:p>
      </dgm:t>
    </dgm:pt>
    <dgm:pt modelId="{610A6315-9A87-47C5-A4BF-823E2F329A54}">
      <dgm:prSet/>
      <dgm:spPr/>
      <dgm:t>
        <a:bodyPr/>
        <a:lstStyle/>
        <a:p>
          <a:pPr>
            <a:defRPr cap="all"/>
          </a:pPr>
          <a:r>
            <a:rPr lang="en-US" dirty="0"/>
            <a:t>Promoting creativity and critical thinking</a:t>
          </a:r>
        </a:p>
      </dgm:t>
    </dgm:pt>
    <dgm:pt modelId="{44251C9F-F5F4-480D-983C-FE94204F69AB}" type="parTrans" cxnId="{8C2FA2E8-C416-4CE7-8E74-F656F80E80F8}">
      <dgm:prSet/>
      <dgm:spPr/>
      <dgm:t>
        <a:bodyPr/>
        <a:lstStyle/>
        <a:p>
          <a:endParaRPr lang="en-US"/>
        </a:p>
      </dgm:t>
    </dgm:pt>
    <dgm:pt modelId="{948A0E01-56CB-459E-8065-47ED4D2F6A47}" type="sibTrans" cxnId="{8C2FA2E8-C416-4CE7-8E74-F656F80E80F8}">
      <dgm:prSet/>
      <dgm:spPr/>
      <dgm:t>
        <a:bodyPr/>
        <a:lstStyle/>
        <a:p>
          <a:endParaRPr lang="en-US"/>
        </a:p>
      </dgm:t>
    </dgm:pt>
    <dgm:pt modelId="{2D07F1F9-E419-4BFB-A5E4-55473365029F}" type="pres">
      <dgm:prSet presAssocID="{D4A4BF7C-2033-438E-B9E0-041008F24ED6}" presName="root" presStyleCnt="0">
        <dgm:presLayoutVars>
          <dgm:dir/>
          <dgm:resizeHandles val="exact"/>
        </dgm:presLayoutVars>
      </dgm:prSet>
      <dgm:spPr/>
    </dgm:pt>
    <dgm:pt modelId="{D5C7FECB-60A7-499A-804F-A7B8BBBAAA54}" type="pres">
      <dgm:prSet presAssocID="{796AD074-BA5C-4EB4-866D-A731031782BA}" presName="compNode" presStyleCnt="0"/>
      <dgm:spPr/>
    </dgm:pt>
    <dgm:pt modelId="{4A1076DD-732D-4707-9EDF-B5B17DC0621A}" type="pres">
      <dgm:prSet presAssocID="{796AD074-BA5C-4EB4-866D-A731031782BA}" presName="iconBgRect" presStyleLbl="bgShp" presStyleIdx="0" presStyleCnt="3"/>
      <dgm:spPr/>
    </dgm:pt>
    <dgm:pt modelId="{97BCCDAF-61DB-4BDF-A077-174028D10195}" type="pres">
      <dgm:prSet presAssocID="{796AD074-BA5C-4EB4-866D-A731031782B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or"/>
        </a:ext>
      </dgm:extLst>
    </dgm:pt>
    <dgm:pt modelId="{CA6DA120-1D58-449F-BB8A-6D0759F3AF8C}" type="pres">
      <dgm:prSet presAssocID="{796AD074-BA5C-4EB4-866D-A731031782BA}" presName="spaceRect" presStyleCnt="0"/>
      <dgm:spPr/>
    </dgm:pt>
    <dgm:pt modelId="{E8ADE052-9263-4428-8748-732D9BDE7798}" type="pres">
      <dgm:prSet presAssocID="{796AD074-BA5C-4EB4-866D-A731031782BA}" presName="textRect" presStyleLbl="revTx" presStyleIdx="0" presStyleCnt="3">
        <dgm:presLayoutVars>
          <dgm:chMax val="1"/>
          <dgm:chPref val="1"/>
        </dgm:presLayoutVars>
      </dgm:prSet>
      <dgm:spPr/>
    </dgm:pt>
    <dgm:pt modelId="{A116396E-35F9-46B2-9D8C-41CB8749683D}" type="pres">
      <dgm:prSet presAssocID="{14DB0509-CB4E-4A44-8B6B-A617A3BAC5D1}" presName="sibTrans" presStyleCnt="0"/>
      <dgm:spPr/>
    </dgm:pt>
    <dgm:pt modelId="{D10B73AA-AC94-405E-87CE-11FA95DCCD63}" type="pres">
      <dgm:prSet presAssocID="{915840D0-98AE-4228-869D-9FF75E4BAB32}" presName="compNode" presStyleCnt="0"/>
      <dgm:spPr/>
    </dgm:pt>
    <dgm:pt modelId="{FC761322-EBCD-4B63-ACC9-4D6ECBAB572E}" type="pres">
      <dgm:prSet presAssocID="{915840D0-98AE-4228-869D-9FF75E4BAB32}" presName="iconBgRect" presStyleLbl="bgShp" presStyleIdx="1" presStyleCnt="3"/>
      <dgm:spPr/>
    </dgm:pt>
    <dgm:pt modelId="{E3C6DAAA-5FDA-4039-84CA-1D70CDE37B55}" type="pres">
      <dgm:prSet presAssocID="{915840D0-98AE-4228-869D-9FF75E4BAB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BA109C1B-6CE2-4B59-8EE8-F364EEC2724D}" type="pres">
      <dgm:prSet presAssocID="{915840D0-98AE-4228-869D-9FF75E4BAB32}" presName="spaceRect" presStyleCnt="0"/>
      <dgm:spPr/>
    </dgm:pt>
    <dgm:pt modelId="{B4FB74E3-0467-4054-8EA0-B5D6820598C6}" type="pres">
      <dgm:prSet presAssocID="{915840D0-98AE-4228-869D-9FF75E4BAB32}" presName="textRect" presStyleLbl="revTx" presStyleIdx="1" presStyleCnt="3">
        <dgm:presLayoutVars>
          <dgm:chMax val="1"/>
          <dgm:chPref val="1"/>
        </dgm:presLayoutVars>
      </dgm:prSet>
      <dgm:spPr/>
    </dgm:pt>
    <dgm:pt modelId="{DBDFEAF0-BA30-4AE9-80F0-378552A55519}" type="pres">
      <dgm:prSet presAssocID="{14C79742-56BF-48C0-AC29-F399E71DE77C}" presName="sibTrans" presStyleCnt="0"/>
      <dgm:spPr/>
    </dgm:pt>
    <dgm:pt modelId="{59997961-0A35-4CEA-AEC8-E50A825419A9}" type="pres">
      <dgm:prSet presAssocID="{610A6315-9A87-47C5-A4BF-823E2F329A54}" presName="compNode" presStyleCnt="0"/>
      <dgm:spPr/>
    </dgm:pt>
    <dgm:pt modelId="{6FF6B000-CFAD-4A37-81AA-C4D5B3395926}" type="pres">
      <dgm:prSet presAssocID="{610A6315-9A87-47C5-A4BF-823E2F329A54}" presName="iconBgRect" presStyleLbl="bgShp" presStyleIdx="2" presStyleCnt="3"/>
      <dgm:spPr/>
    </dgm:pt>
    <dgm:pt modelId="{0693F694-6E01-438B-B877-87029E719C05}" type="pres">
      <dgm:prSet presAssocID="{610A6315-9A87-47C5-A4BF-823E2F329A5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ought bubble"/>
        </a:ext>
      </dgm:extLst>
    </dgm:pt>
    <dgm:pt modelId="{FCA13F45-2C1E-4C1A-9CA3-2BFDD5EE4227}" type="pres">
      <dgm:prSet presAssocID="{610A6315-9A87-47C5-A4BF-823E2F329A54}" presName="spaceRect" presStyleCnt="0"/>
      <dgm:spPr/>
    </dgm:pt>
    <dgm:pt modelId="{DE8E9A05-7403-4A9E-8689-186BC4240E1D}" type="pres">
      <dgm:prSet presAssocID="{610A6315-9A87-47C5-A4BF-823E2F329A54}" presName="textRect" presStyleLbl="revTx" presStyleIdx="2" presStyleCnt="3">
        <dgm:presLayoutVars>
          <dgm:chMax val="1"/>
          <dgm:chPref val="1"/>
        </dgm:presLayoutVars>
      </dgm:prSet>
      <dgm:spPr/>
    </dgm:pt>
  </dgm:ptLst>
  <dgm:cxnLst>
    <dgm:cxn modelId="{BA81B540-906F-4573-A056-A39359226AA6}" type="presOf" srcId="{796AD074-BA5C-4EB4-866D-A731031782BA}" destId="{E8ADE052-9263-4428-8748-732D9BDE7798}" srcOrd="0" destOrd="0" presId="urn:microsoft.com/office/officeart/2018/5/layout/IconCircleLabelList"/>
    <dgm:cxn modelId="{D645994B-FD35-438F-B107-018924B8EF0E}" type="presOf" srcId="{915840D0-98AE-4228-869D-9FF75E4BAB32}" destId="{B4FB74E3-0467-4054-8EA0-B5D6820598C6}" srcOrd="0" destOrd="0" presId="urn:microsoft.com/office/officeart/2018/5/layout/IconCircleLabelList"/>
    <dgm:cxn modelId="{C848AF98-AD2B-4508-A89A-E146B70938B2}" type="presOf" srcId="{610A6315-9A87-47C5-A4BF-823E2F329A54}" destId="{DE8E9A05-7403-4A9E-8689-186BC4240E1D}" srcOrd="0" destOrd="0" presId="urn:microsoft.com/office/officeart/2018/5/layout/IconCircleLabelList"/>
    <dgm:cxn modelId="{A99532CF-2ED7-48A0-9155-78358007099C}" srcId="{D4A4BF7C-2033-438E-B9E0-041008F24ED6}" destId="{796AD074-BA5C-4EB4-866D-A731031782BA}" srcOrd="0" destOrd="0" parTransId="{7E882F59-1A12-4A31-ACF3-41152F817B4F}" sibTransId="{14DB0509-CB4E-4A44-8B6B-A617A3BAC5D1}"/>
    <dgm:cxn modelId="{913F9CD0-CB6E-4FB4-B561-7E6B1F1B81F9}" type="presOf" srcId="{D4A4BF7C-2033-438E-B9E0-041008F24ED6}" destId="{2D07F1F9-E419-4BFB-A5E4-55473365029F}" srcOrd="0" destOrd="0" presId="urn:microsoft.com/office/officeart/2018/5/layout/IconCircleLabelList"/>
    <dgm:cxn modelId="{8B2979D7-0E44-4480-9594-9C0281069363}" srcId="{D4A4BF7C-2033-438E-B9E0-041008F24ED6}" destId="{915840D0-98AE-4228-869D-9FF75E4BAB32}" srcOrd="1" destOrd="0" parTransId="{A96306D5-C10F-4B91-BB73-36EAB60D8D03}" sibTransId="{14C79742-56BF-48C0-AC29-F399E71DE77C}"/>
    <dgm:cxn modelId="{8C2FA2E8-C416-4CE7-8E74-F656F80E80F8}" srcId="{D4A4BF7C-2033-438E-B9E0-041008F24ED6}" destId="{610A6315-9A87-47C5-A4BF-823E2F329A54}" srcOrd="2" destOrd="0" parTransId="{44251C9F-F5F4-480D-983C-FE94204F69AB}" sibTransId="{948A0E01-56CB-459E-8065-47ED4D2F6A47}"/>
    <dgm:cxn modelId="{1B6F25AB-F713-4F37-95C5-E1B4AB43E170}" type="presParOf" srcId="{2D07F1F9-E419-4BFB-A5E4-55473365029F}" destId="{D5C7FECB-60A7-499A-804F-A7B8BBBAAA54}" srcOrd="0" destOrd="0" presId="urn:microsoft.com/office/officeart/2018/5/layout/IconCircleLabelList"/>
    <dgm:cxn modelId="{A53798AF-01BB-4C52-8C7B-D22756AD52AD}" type="presParOf" srcId="{D5C7FECB-60A7-499A-804F-A7B8BBBAAA54}" destId="{4A1076DD-732D-4707-9EDF-B5B17DC0621A}" srcOrd="0" destOrd="0" presId="urn:microsoft.com/office/officeart/2018/5/layout/IconCircleLabelList"/>
    <dgm:cxn modelId="{2D488388-9FE4-42F1-843B-F92CFF5BE460}" type="presParOf" srcId="{D5C7FECB-60A7-499A-804F-A7B8BBBAAA54}" destId="{97BCCDAF-61DB-4BDF-A077-174028D10195}" srcOrd="1" destOrd="0" presId="urn:microsoft.com/office/officeart/2018/5/layout/IconCircleLabelList"/>
    <dgm:cxn modelId="{CD88EB8F-84EC-47C2-B41F-1260B607F34C}" type="presParOf" srcId="{D5C7FECB-60A7-499A-804F-A7B8BBBAAA54}" destId="{CA6DA120-1D58-449F-BB8A-6D0759F3AF8C}" srcOrd="2" destOrd="0" presId="urn:microsoft.com/office/officeart/2018/5/layout/IconCircleLabelList"/>
    <dgm:cxn modelId="{7E38F0E6-7C29-4324-9640-2C4FEC21053F}" type="presParOf" srcId="{D5C7FECB-60A7-499A-804F-A7B8BBBAAA54}" destId="{E8ADE052-9263-4428-8748-732D9BDE7798}" srcOrd="3" destOrd="0" presId="urn:microsoft.com/office/officeart/2018/5/layout/IconCircleLabelList"/>
    <dgm:cxn modelId="{4E8C93D0-5D8F-466F-BE1D-85EB486FB37A}" type="presParOf" srcId="{2D07F1F9-E419-4BFB-A5E4-55473365029F}" destId="{A116396E-35F9-46B2-9D8C-41CB8749683D}" srcOrd="1" destOrd="0" presId="urn:microsoft.com/office/officeart/2018/5/layout/IconCircleLabelList"/>
    <dgm:cxn modelId="{EFDB75C5-E5A1-4886-A7DD-2553221447C8}" type="presParOf" srcId="{2D07F1F9-E419-4BFB-A5E4-55473365029F}" destId="{D10B73AA-AC94-405E-87CE-11FA95DCCD63}" srcOrd="2" destOrd="0" presId="urn:microsoft.com/office/officeart/2018/5/layout/IconCircleLabelList"/>
    <dgm:cxn modelId="{F62F3F8A-664E-4D40-B8F2-5D1DDA3F19FF}" type="presParOf" srcId="{D10B73AA-AC94-405E-87CE-11FA95DCCD63}" destId="{FC761322-EBCD-4B63-ACC9-4D6ECBAB572E}" srcOrd="0" destOrd="0" presId="urn:microsoft.com/office/officeart/2018/5/layout/IconCircleLabelList"/>
    <dgm:cxn modelId="{07C778B2-8345-49AF-A553-D0314257D817}" type="presParOf" srcId="{D10B73AA-AC94-405E-87CE-11FA95DCCD63}" destId="{E3C6DAAA-5FDA-4039-84CA-1D70CDE37B55}" srcOrd="1" destOrd="0" presId="urn:microsoft.com/office/officeart/2018/5/layout/IconCircleLabelList"/>
    <dgm:cxn modelId="{4CBBB4E8-6737-4F90-9287-4B971B6173E5}" type="presParOf" srcId="{D10B73AA-AC94-405E-87CE-11FA95DCCD63}" destId="{BA109C1B-6CE2-4B59-8EE8-F364EEC2724D}" srcOrd="2" destOrd="0" presId="urn:microsoft.com/office/officeart/2018/5/layout/IconCircleLabelList"/>
    <dgm:cxn modelId="{3A3F92E0-6640-4673-BAB2-A7E3DD0D57A9}" type="presParOf" srcId="{D10B73AA-AC94-405E-87CE-11FA95DCCD63}" destId="{B4FB74E3-0467-4054-8EA0-B5D6820598C6}" srcOrd="3" destOrd="0" presId="urn:microsoft.com/office/officeart/2018/5/layout/IconCircleLabelList"/>
    <dgm:cxn modelId="{C62AB6EF-AFAB-4F3F-A8BF-631F4597CEBA}" type="presParOf" srcId="{2D07F1F9-E419-4BFB-A5E4-55473365029F}" destId="{DBDFEAF0-BA30-4AE9-80F0-378552A55519}" srcOrd="3" destOrd="0" presId="urn:microsoft.com/office/officeart/2018/5/layout/IconCircleLabelList"/>
    <dgm:cxn modelId="{90AFD52D-075C-42B5-8DBD-7480CA4A6CA0}" type="presParOf" srcId="{2D07F1F9-E419-4BFB-A5E4-55473365029F}" destId="{59997961-0A35-4CEA-AEC8-E50A825419A9}" srcOrd="4" destOrd="0" presId="urn:microsoft.com/office/officeart/2018/5/layout/IconCircleLabelList"/>
    <dgm:cxn modelId="{42166820-0F9C-439F-8298-3E0097B1B1A1}" type="presParOf" srcId="{59997961-0A35-4CEA-AEC8-E50A825419A9}" destId="{6FF6B000-CFAD-4A37-81AA-C4D5B3395926}" srcOrd="0" destOrd="0" presId="urn:microsoft.com/office/officeart/2018/5/layout/IconCircleLabelList"/>
    <dgm:cxn modelId="{462CD61F-2895-4D10-B107-BFE2634F45E4}" type="presParOf" srcId="{59997961-0A35-4CEA-AEC8-E50A825419A9}" destId="{0693F694-6E01-438B-B877-87029E719C05}" srcOrd="1" destOrd="0" presId="urn:microsoft.com/office/officeart/2018/5/layout/IconCircleLabelList"/>
    <dgm:cxn modelId="{B587D61F-110D-4294-92A5-6B196032D314}" type="presParOf" srcId="{59997961-0A35-4CEA-AEC8-E50A825419A9}" destId="{FCA13F45-2C1E-4C1A-9CA3-2BFDD5EE4227}" srcOrd="2" destOrd="0" presId="urn:microsoft.com/office/officeart/2018/5/layout/IconCircleLabelList"/>
    <dgm:cxn modelId="{23B0A31D-DF15-4BAA-94CD-BDF0F28890A2}" type="presParOf" srcId="{59997961-0A35-4CEA-AEC8-E50A825419A9}" destId="{DE8E9A05-7403-4A9E-8689-186BC4240E1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C0C90A4-7EB6-42A2-8014-19FB84E3295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31E2C51-35CC-49BE-99A0-DA3B42D1249E}">
      <dgm:prSet/>
      <dgm:spPr/>
      <dgm:t>
        <a:bodyPr/>
        <a:lstStyle/>
        <a:p>
          <a:pPr>
            <a:defRPr cap="all"/>
          </a:pPr>
          <a:r>
            <a:rPr lang="en-US" dirty="0"/>
            <a:t>Data privacy concerns</a:t>
          </a:r>
        </a:p>
      </dgm:t>
    </dgm:pt>
    <dgm:pt modelId="{F21A68FD-674D-4264-B9A5-732BFA2B5B86}" type="parTrans" cxnId="{17D456E1-40F2-4F13-8657-B44935B6D99E}">
      <dgm:prSet/>
      <dgm:spPr/>
      <dgm:t>
        <a:bodyPr/>
        <a:lstStyle/>
        <a:p>
          <a:endParaRPr lang="en-US"/>
        </a:p>
      </dgm:t>
    </dgm:pt>
    <dgm:pt modelId="{22B963B3-5CA3-4FEF-9607-8CB56EDB6E20}" type="sibTrans" cxnId="{17D456E1-40F2-4F13-8657-B44935B6D99E}">
      <dgm:prSet/>
      <dgm:spPr/>
      <dgm:t>
        <a:bodyPr/>
        <a:lstStyle/>
        <a:p>
          <a:endParaRPr lang="en-US"/>
        </a:p>
      </dgm:t>
    </dgm:pt>
    <dgm:pt modelId="{DA3A350C-5D93-422A-8C73-1C7F310585CB}">
      <dgm:prSet/>
      <dgm:spPr/>
      <dgm:t>
        <a:bodyPr/>
        <a:lstStyle/>
        <a:p>
          <a:pPr>
            <a:defRPr cap="all"/>
          </a:pPr>
          <a:r>
            <a:rPr lang="en-US" dirty="0"/>
            <a:t>Risk of reduced teachers-student interactions</a:t>
          </a:r>
        </a:p>
      </dgm:t>
    </dgm:pt>
    <dgm:pt modelId="{AD6D7416-32ED-407C-97FE-E528FF6AE89D}" type="parTrans" cxnId="{604D0B60-3391-40CE-A5E7-196517F13EEF}">
      <dgm:prSet/>
      <dgm:spPr/>
      <dgm:t>
        <a:bodyPr/>
        <a:lstStyle/>
        <a:p>
          <a:endParaRPr lang="en-US"/>
        </a:p>
      </dgm:t>
    </dgm:pt>
    <dgm:pt modelId="{AFE313A8-792C-4BB0-A6C9-BA3C09AF4F6D}" type="sibTrans" cxnId="{604D0B60-3391-40CE-A5E7-196517F13EEF}">
      <dgm:prSet/>
      <dgm:spPr/>
      <dgm:t>
        <a:bodyPr/>
        <a:lstStyle/>
        <a:p>
          <a:endParaRPr lang="en-US"/>
        </a:p>
      </dgm:t>
    </dgm:pt>
    <dgm:pt modelId="{B0899712-28EB-4BEC-929B-5699BA37CEF9}">
      <dgm:prSet/>
      <dgm:spPr/>
      <dgm:t>
        <a:bodyPr/>
        <a:lstStyle/>
        <a:p>
          <a:pPr>
            <a:defRPr cap="all"/>
          </a:pPr>
          <a:r>
            <a:rPr lang="en-US" dirty="0"/>
            <a:t>Ethical dilemmas in ai use</a:t>
          </a:r>
        </a:p>
      </dgm:t>
    </dgm:pt>
    <dgm:pt modelId="{C6AE1EA7-20C4-4AFE-B811-8570A5EC7494}" type="parTrans" cxnId="{B59E77DC-E678-4CED-8C62-5285F065038A}">
      <dgm:prSet/>
      <dgm:spPr/>
      <dgm:t>
        <a:bodyPr/>
        <a:lstStyle/>
        <a:p>
          <a:endParaRPr lang="en-US"/>
        </a:p>
      </dgm:t>
    </dgm:pt>
    <dgm:pt modelId="{73E6EE6A-FC26-49F0-8DA9-3F142418B7AD}" type="sibTrans" cxnId="{B59E77DC-E678-4CED-8C62-5285F065038A}">
      <dgm:prSet/>
      <dgm:spPr/>
      <dgm:t>
        <a:bodyPr/>
        <a:lstStyle/>
        <a:p>
          <a:endParaRPr lang="en-US"/>
        </a:p>
      </dgm:t>
    </dgm:pt>
    <dgm:pt modelId="{5732453D-4459-49F1-AE5B-4CBE6288EE14}" type="pres">
      <dgm:prSet presAssocID="{3C0C90A4-7EB6-42A2-8014-19FB84E3295B}" presName="root" presStyleCnt="0">
        <dgm:presLayoutVars>
          <dgm:dir/>
          <dgm:resizeHandles val="exact"/>
        </dgm:presLayoutVars>
      </dgm:prSet>
      <dgm:spPr/>
    </dgm:pt>
    <dgm:pt modelId="{22EA8F98-4500-4C4B-A30F-CF55EDB8E23F}" type="pres">
      <dgm:prSet presAssocID="{331E2C51-35CC-49BE-99A0-DA3B42D1249E}" presName="compNode" presStyleCnt="0"/>
      <dgm:spPr/>
    </dgm:pt>
    <dgm:pt modelId="{AA3120B0-AB94-40FE-BFE9-B668EBF04A23}" type="pres">
      <dgm:prSet presAssocID="{331E2C51-35CC-49BE-99A0-DA3B42D1249E}" presName="iconBgRect" presStyleLbl="bgShp" presStyleIdx="0" presStyleCnt="3"/>
      <dgm:spPr/>
    </dgm:pt>
    <dgm:pt modelId="{2E4CEC3A-5329-4686-B754-9F138BF2BACD}" type="pres">
      <dgm:prSet presAssocID="{331E2C51-35CC-49BE-99A0-DA3B42D1249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DA20B7EF-BF1B-4FD4-82EA-F71BB1A0824E}" type="pres">
      <dgm:prSet presAssocID="{331E2C51-35CC-49BE-99A0-DA3B42D1249E}" presName="spaceRect" presStyleCnt="0"/>
      <dgm:spPr/>
    </dgm:pt>
    <dgm:pt modelId="{02ABC9BD-13B8-40C3-8862-76AE90D6F0ED}" type="pres">
      <dgm:prSet presAssocID="{331E2C51-35CC-49BE-99A0-DA3B42D1249E}" presName="textRect" presStyleLbl="revTx" presStyleIdx="0" presStyleCnt="3">
        <dgm:presLayoutVars>
          <dgm:chMax val="1"/>
          <dgm:chPref val="1"/>
        </dgm:presLayoutVars>
      </dgm:prSet>
      <dgm:spPr/>
    </dgm:pt>
    <dgm:pt modelId="{9CE3159D-A61D-428E-806D-10210B080928}" type="pres">
      <dgm:prSet presAssocID="{22B963B3-5CA3-4FEF-9607-8CB56EDB6E20}" presName="sibTrans" presStyleCnt="0"/>
      <dgm:spPr/>
    </dgm:pt>
    <dgm:pt modelId="{8BB956E1-C2E1-47D9-8EA9-96306C3717EA}" type="pres">
      <dgm:prSet presAssocID="{DA3A350C-5D93-422A-8C73-1C7F310585CB}" presName="compNode" presStyleCnt="0"/>
      <dgm:spPr/>
    </dgm:pt>
    <dgm:pt modelId="{0E4737FD-F149-4A7B-B4EC-14F15076A9F6}" type="pres">
      <dgm:prSet presAssocID="{DA3A350C-5D93-422A-8C73-1C7F310585CB}" presName="iconBgRect" presStyleLbl="bgShp" presStyleIdx="1" presStyleCnt="3"/>
      <dgm:spPr/>
    </dgm:pt>
    <dgm:pt modelId="{563B2490-243B-45EB-AB91-BCDBCD6C3677}" type="pres">
      <dgm:prSet presAssocID="{DA3A350C-5D93-422A-8C73-1C7F310585C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čitel"/>
        </a:ext>
      </dgm:extLst>
    </dgm:pt>
    <dgm:pt modelId="{BD8DAE68-9A7B-434D-9FF0-6D280FE07118}" type="pres">
      <dgm:prSet presAssocID="{DA3A350C-5D93-422A-8C73-1C7F310585CB}" presName="spaceRect" presStyleCnt="0"/>
      <dgm:spPr/>
    </dgm:pt>
    <dgm:pt modelId="{F70140AB-8065-41DE-986E-E891FC25EC43}" type="pres">
      <dgm:prSet presAssocID="{DA3A350C-5D93-422A-8C73-1C7F310585CB}" presName="textRect" presStyleLbl="revTx" presStyleIdx="1" presStyleCnt="3">
        <dgm:presLayoutVars>
          <dgm:chMax val="1"/>
          <dgm:chPref val="1"/>
        </dgm:presLayoutVars>
      </dgm:prSet>
      <dgm:spPr/>
    </dgm:pt>
    <dgm:pt modelId="{6C5B03F1-7E42-4491-A8EB-492F6508C34B}" type="pres">
      <dgm:prSet presAssocID="{AFE313A8-792C-4BB0-A6C9-BA3C09AF4F6D}" presName="sibTrans" presStyleCnt="0"/>
      <dgm:spPr/>
    </dgm:pt>
    <dgm:pt modelId="{197FDD53-3BC2-44F7-B8E1-2AAEE82403B6}" type="pres">
      <dgm:prSet presAssocID="{B0899712-28EB-4BEC-929B-5699BA37CEF9}" presName="compNode" presStyleCnt="0"/>
      <dgm:spPr/>
    </dgm:pt>
    <dgm:pt modelId="{B5C9F9A9-4779-426F-ACE2-AB7A4EF900E6}" type="pres">
      <dgm:prSet presAssocID="{B0899712-28EB-4BEC-929B-5699BA37CEF9}" presName="iconBgRect" presStyleLbl="bgShp" presStyleIdx="2" presStyleCnt="3"/>
      <dgm:spPr/>
    </dgm:pt>
    <dgm:pt modelId="{A41141BE-AD40-4CDE-8EF0-A1BC31CFE464}" type="pres">
      <dgm:prSet presAssocID="{B0899712-28EB-4BEC-929B-5699BA37CEF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with Pulse"/>
        </a:ext>
      </dgm:extLst>
    </dgm:pt>
    <dgm:pt modelId="{05189AB8-518D-4BD3-812B-ABC04FE4ECC1}" type="pres">
      <dgm:prSet presAssocID="{B0899712-28EB-4BEC-929B-5699BA37CEF9}" presName="spaceRect" presStyleCnt="0"/>
      <dgm:spPr/>
    </dgm:pt>
    <dgm:pt modelId="{DA9D35B1-0914-4D00-904B-40493DB91DA5}" type="pres">
      <dgm:prSet presAssocID="{B0899712-28EB-4BEC-929B-5699BA37CEF9}" presName="textRect" presStyleLbl="revTx" presStyleIdx="2" presStyleCnt="3">
        <dgm:presLayoutVars>
          <dgm:chMax val="1"/>
          <dgm:chPref val="1"/>
        </dgm:presLayoutVars>
      </dgm:prSet>
      <dgm:spPr/>
    </dgm:pt>
  </dgm:ptLst>
  <dgm:cxnLst>
    <dgm:cxn modelId="{C1687D00-5E6E-455A-A295-0604C20BE7B0}" type="presOf" srcId="{B0899712-28EB-4BEC-929B-5699BA37CEF9}" destId="{DA9D35B1-0914-4D00-904B-40493DB91DA5}" srcOrd="0" destOrd="0" presId="urn:microsoft.com/office/officeart/2018/5/layout/IconCircleLabelList"/>
    <dgm:cxn modelId="{604D0B60-3391-40CE-A5E7-196517F13EEF}" srcId="{3C0C90A4-7EB6-42A2-8014-19FB84E3295B}" destId="{DA3A350C-5D93-422A-8C73-1C7F310585CB}" srcOrd="1" destOrd="0" parTransId="{AD6D7416-32ED-407C-97FE-E528FF6AE89D}" sibTransId="{AFE313A8-792C-4BB0-A6C9-BA3C09AF4F6D}"/>
    <dgm:cxn modelId="{1DAB8869-46EF-4731-9D39-A50CF8004609}" type="presOf" srcId="{DA3A350C-5D93-422A-8C73-1C7F310585CB}" destId="{F70140AB-8065-41DE-986E-E891FC25EC43}" srcOrd="0" destOrd="0" presId="urn:microsoft.com/office/officeart/2018/5/layout/IconCircleLabelList"/>
    <dgm:cxn modelId="{B6A8AC8F-A876-4B7F-9551-A51FDCB0B14D}" type="presOf" srcId="{3C0C90A4-7EB6-42A2-8014-19FB84E3295B}" destId="{5732453D-4459-49F1-AE5B-4CBE6288EE14}" srcOrd="0" destOrd="0" presId="urn:microsoft.com/office/officeart/2018/5/layout/IconCircleLabelList"/>
    <dgm:cxn modelId="{AE0519CB-54C0-4A55-B44B-C2E8A4C8336A}" type="presOf" srcId="{331E2C51-35CC-49BE-99A0-DA3B42D1249E}" destId="{02ABC9BD-13B8-40C3-8862-76AE90D6F0ED}" srcOrd="0" destOrd="0" presId="urn:microsoft.com/office/officeart/2018/5/layout/IconCircleLabelList"/>
    <dgm:cxn modelId="{B59E77DC-E678-4CED-8C62-5285F065038A}" srcId="{3C0C90A4-7EB6-42A2-8014-19FB84E3295B}" destId="{B0899712-28EB-4BEC-929B-5699BA37CEF9}" srcOrd="2" destOrd="0" parTransId="{C6AE1EA7-20C4-4AFE-B811-8570A5EC7494}" sibTransId="{73E6EE6A-FC26-49F0-8DA9-3F142418B7AD}"/>
    <dgm:cxn modelId="{17D456E1-40F2-4F13-8657-B44935B6D99E}" srcId="{3C0C90A4-7EB6-42A2-8014-19FB84E3295B}" destId="{331E2C51-35CC-49BE-99A0-DA3B42D1249E}" srcOrd="0" destOrd="0" parTransId="{F21A68FD-674D-4264-B9A5-732BFA2B5B86}" sibTransId="{22B963B3-5CA3-4FEF-9607-8CB56EDB6E20}"/>
    <dgm:cxn modelId="{E5589527-40C8-4F07-8568-2A48A20D9D79}" type="presParOf" srcId="{5732453D-4459-49F1-AE5B-4CBE6288EE14}" destId="{22EA8F98-4500-4C4B-A30F-CF55EDB8E23F}" srcOrd="0" destOrd="0" presId="urn:microsoft.com/office/officeart/2018/5/layout/IconCircleLabelList"/>
    <dgm:cxn modelId="{22306FC6-59D0-49FC-9BC5-58478700B38A}" type="presParOf" srcId="{22EA8F98-4500-4C4B-A30F-CF55EDB8E23F}" destId="{AA3120B0-AB94-40FE-BFE9-B668EBF04A23}" srcOrd="0" destOrd="0" presId="urn:microsoft.com/office/officeart/2018/5/layout/IconCircleLabelList"/>
    <dgm:cxn modelId="{84817EE0-95D1-494D-B0F8-FB5C2C5A1F8F}" type="presParOf" srcId="{22EA8F98-4500-4C4B-A30F-CF55EDB8E23F}" destId="{2E4CEC3A-5329-4686-B754-9F138BF2BACD}" srcOrd="1" destOrd="0" presId="urn:microsoft.com/office/officeart/2018/5/layout/IconCircleLabelList"/>
    <dgm:cxn modelId="{4C625CD6-6DC1-4D6C-BAEA-0F1551287965}" type="presParOf" srcId="{22EA8F98-4500-4C4B-A30F-CF55EDB8E23F}" destId="{DA20B7EF-BF1B-4FD4-82EA-F71BB1A0824E}" srcOrd="2" destOrd="0" presId="urn:microsoft.com/office/officeart/2018/5/layout/IconCircleLabelList"/>
    <dgm:cxn modelId="{F8F7DF57-AB97-4CFA-AEB9-D75F5E2C5F13}" type="presParOf" srcId="{22EA8F98-4500-4C4B-A30F-CF55EDB8E23F}" destId="{02ABC9BD-13B8-40C3-8862-76AE90D6F0ED}" srcOrd="3" destOrd="0" presId="urn:microsoft.com/office/officeart/2018/5/layout/IconCircleLabelList"/>
    <dgm:cxn modelId="{375B3584-D32C-4C4B-96C0-FE88FAF7EB53}" type="presParOf" srcId="{5732453D-4459-49F1-AE5B-4CBE6288EE14}" destId="{9CE3159D-A61D-428E-806D-10210B080928}" srcOrd="1" destOrd="0" presId="urn:microsoft.com/office/officeart/2018/5/layout/IconCircleLabelList"/>
    <dgm:cxn modelId="{394F1044-9484-4F92-A68E-D7BB9E9E91A2}" type="presParOf" srcId="{5732453D-4459-49F1-AE5B-4CBE6288EE14}" destId="{8BB956E1-C2E1-47D9-8EA9-96306C3717EA}" srcOrd="2" destOrd="0" presId="urn:microsoft.com/office/officeart/2018/5/layout/IconCircleLabelList"/>
    <dgm:cxn modelId="{AA6E5E5A-69E9-4324-8156-1305A033A687}" type="presParOf" srcId="{8BB956E1-C2E1-47D9-8EA9-96306C3717EA}" destId="{0E4737FD-F149-4A7B-B4EC-14F15076A9F6}" srcOrd="0" destOrd="0" presId="urn:microsoft.com/office/officeart/2018/5/layout/IconCircleLabelList"/>
    <dgm:cxn modelId="{C42AB8EC-A1A0-44CD-AF40-BE433C256E43}" type="presParOf" srcId="{8BB956E1-C2E1-47D9-8EA9-96306C3717EA}" destId="{563B2490-243B-45EB-AB91-BCDBCD6C3677}" srcOrd="1" destOrd="0" presId="urn:microsoft.com/office/officeart/2018/5/layout/IconCircleLabelList"/>
    <dgm:cxn modelId="{16A4E80A-1B1E-41B8-B32D-A05DFA654535}" type="presParOf" srcId="{8BB956E1-C2E1-47D9-8EA9-96306C3717EA}" destId="{BD8DAE68-9A7B-434D-9FF0-6D280FE07118}" srcOrd="2" destOrd="0" presId="urn:microsoft.com/office/officeart/2018/5/layout/IconCircleLabelList"/>
    <dgm:cxn modelId="{EE58E1BB-918E-4FA4-8F86-FD7705CA00DA}" type="presParOf" srcId="{8BB956E1-C2E1-47D9-8EA9-96306C3717EA}" destId="{F70140AB-8065-41DE-986E-E891FC25EC43}" srcOrd="3" destOrd="0" presId="urn:microsoft.com/office/officeart/2018/5/layout/IconCircleLabelList"/>
    <dgm:cxn modelId="{F89A779E-711C-454C-858D-4A73B7698D3B}" type="presParOf" srcId="{5732453D-4459-49F1-AE5B-4CBE6288EE14}" destId="{6C5B03F1-7E42-4491-A8EB-492F6508C34B}" srcOrd="3" destOrd="0" presId="urn:microsoft.com/office/officeart/2018/5/layout/IconCircleLabelList"/>
    <dgm:cxn modelId="{055C5E1D-ED97-42FF-BAEE-F5062E054380}" type="presParOf" srcId="{5732453D-4459-49F1-AE5B-4CBE6288EE14}" destId="{197FDD53-3BC2-44F7-B8E1-2AAEE82403B6}" srcOrd="4" destOrd="0" presId="urn:microsoft.com/office/officeart/2018/5/layout/IconCircleLabelList"/>
    <dgm:cxn modelId="{D47A8961-7A3A-455A-981F-1D1B5D2BEFFE}" type="presParOf" srcId="{197FDD53-3BC2-44F7-B8E1-2AAEE82403B6}" destId="{B5C9F9A9-4779-426F-ACE2-AB7A4EF900E6}" srcOrd="0" destOrd="0" presId="urn:microsoft.com/office/officeart/2018/5/layout/IconCircleLabelList"/>
    <dgm:cxn modelId="{FD5ADD2F-99D7-472E-A2B9-25CAD0FF5905}" type="presParOf" srcId="{197FDD53-3BC2-44F7-B8E1-2AAEE82403B6}" destId="{A41141BE-AD40-4CDE-8EF0-A1BC31CFE464}" srcOrd="1" destOrd="0" presId="urn:microsoft.com/office/officeart/2018/5/layout/IconCircleLabelList"/>
    <dgm:cxn modelId="{1C2A4A95-1CE5-4E33-9781-E1C44CAA7177}" type="presParOf" srcId="{197FDD53-3BC2-44F7-B8E1-2AAEE82403B6}" destId="{05189AB8-518D-4BD3-812B-ABC04FE4ECC1}" srcOrd="2" destOrd="0" presId="urn:microsoft.com/office/officeart/2018/5/layout/IconCircleLabelList"/>
    <dgm:cxn modelId="{16B7B286-1EE2-47E6-BADC-0897ACAA2F96}" type="presParOf" srcId="{197FDD53-3BC2-44F7-B8E1-2AAEE82403B6}" destId="{DA9D35B1-0914-4D00-904B-40493DB91DA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04456-CD29-41B0-8E62-7A9FF2D7C7F5}">
      <dsp:nvSpPr>
        <dsp:cNvPr id="0" name=""/>
        <dsp:cNvSpPr/>
      </dsp:nvSpPr>
      <dsp:spPr>
        <a:xfrm>
          <a:off x="884935" y="296402"/>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4AB2A0-9A44-4770-81BF-846E7B7D3C68}">
      <dsp:nvSpPr>
        <dsp:cNvPr id="0" name=""/>
        <dsp:cNvSpPr/>
      </dsp:nvSpPr>
      <dsp:spPr>
        <a:xfrm>
          <a:off x="1352935" y="7644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398E22-BE10-44A4-A10B-5CB718367291}">
      <dsp:nvSpPr>
        <dsp:cNvPr id="0" name=""/>
        <dsp:cNvSpPr/>
      </dsp:nvSpPr>
      <dsp:spPr>
        <a:xfrm>
          <a:off x="182935"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 Compare SWOT analysis created by AI and literature</a:t>
          </a:r>
        </a:p>
      </dsp:txBody>
      <dsp:txXfrm>
        <a:off x="182935" y="3176402"/>
        <a:ext cx="3600000" cy="720000"/>
      </dsp:txXfrm>
    </dsp:sp>
    <dsp:sp modelId="{6F083E6D-98E4-4C4B-9ADB-487DB82DD70B}">
      <dsp:nvSpPr>
        <dsp:cNvPr id="0" name=""/>
        <dsp:cNvSpPr/>
      </dsp:nvSpPr>
      <dsp:spPr>
        <a:xfrm>
          <a:off x="5114935" y="296402"/>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13814E-7C50-4F28-B76D-BD54BB6901F8}">
      <dsp:nvSpPr>
        <dsp:cNvPr id="0" name=""/>
        <dsp:cNvSpPr/>
      </dsp:nvSpPr>
      <dsp:spPr>
        <a:xfrm>
          <a:off x="5582935" y="7644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E8320E-DA24-45AD-BC2C-5861EF6238B4}">
      <dsp:nvSpPr>
        <dsp:cNvPr id="0" name=""/>
        <dsp:cNvSpPr/>
      </dsp:nvSpPr>
      <dsp:spPr>
        <a:xfrm>
          <a:off x="4412935"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 Evaluate benefits and limitations of ChatGPT in education</a:t>
          </a:r>
        </a:p>
      </dsp:txBody>
      <dsp:txXfrm>
        <a:off x="4412935" y="3176402"/>
        <a:ext cx="3600000"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120B0-AB94-40FE-BFE9-B668EBF04A23}">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4CEC3A-5329-4686-B754-9F138BF2BACD}">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ABC9BD-13B8-40C3-8862-76AE90D6F0ED}">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Bias in AI outputs and inaccuracies</a:t>
          </a:r>
        </a:p>
      </dsp:txBody>
      <dsp:txXfrm>
        <a:off x="46529" y="2703902"/>
        <a:ext cx="2418750" cy="720000"/>
      </dsp:txXfrm>
    </dsp:sp>
    <dsp:sp modelId="{0E4737FD-F149-4A7B-B4EC-14F15076A9F6}">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3B2490-243B-45EB-AB91-BCDBCD6C3677}">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0140AB-8065-41DE-986E-E891FC25EC43}">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Resistance to adoption among educators</a:t>
          </a:r>
        </a:p>
      </dsp:txBody>
      <dsp:txXfrm>
        <a:off x="2888560" y="2703902"/>
        <a:ext cx="2418750" cy="720000"/>
      </dsp:txXfrm>
    </dsp:sp>
    <dsp:sp modelId="{B5C9F9A9-4779-426F-ACE2-AB7A4EF900E6}">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1141BE-AD40-4CDE-8EF0-A1BC31CFE464}">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9D35B1-0914-4D00-904B-40493DB91DA5}">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Rapid obsolescence of technology</a:t>
          </a:r>
        </a:p>
      </dsp:txBody>
      <dsp:txXfrm>
        <a:off x="5730591" y="2703902"/>
        <a:ext cx="2418750"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763BC-75D3-4EC9-9D45-16B71C972617}">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8BE971-1431-4D07-95BC-B5384201F197}">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0C095B-69A6-4CB4-A247-80ED29577A1C}">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 Use ChatGPT as a supplementary tool</a:t>
          </a:r>
        </a:p>
      </dsp:txBody>
      <dsp:txXfrm>
        <a:off x="46529" y="2703902"/>
        <a:ext cx="2418750" cy="720000"/>
      </dsp:txXfrm>
    </dsp:sp>
    <dsp:sp modelId="{BAFA132B-F793-448E-AD6C-FC27710B7AF9}">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2812AB-B426-4774-9DC9-DE4839BC7EAA}">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04712A5-7FAB-45A1-9D07-BBBE2D172705}">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 Train teachers and students on AI strengths and limitations</a:t>
          </a:r>
        </a:p>
      </dsp:txBody>
      <dsp:txXfrm>
        <a:off x="2888560" y="2703902"/>
        <a:ext cx="2418750" cy="720000"/>
      </dsp:txXfrm>
    </dsp:sp>
    <dsp:sp modelId="{0C8F33FD-75C9-4C5D-9C1E-D62D40B3351D}">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F523F0-86FD-4B6E-A758-AF0F988AF17A}">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A666A4-7878-4E1B-9349-777D920E53D1}">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 Develop an ethical framework for AI implementation</a:t>
          </a:r>
        </a:p>
      </dsp:txBody>
      <dsp:txXfrm>
        <a:off x="5730591" y="2703902"/>
        <a:ext cx="2418750" cy="720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E31A6-CDA7-4469-A82C-0DE5C38EBC94}">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28227D-E7FC-497D-AD51-719D198D2F7E}">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93A559-77C7-4C83-94F9-E038BEB5E6F8}">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Summary of key points</a:t>
          </a:r>
        </a:p>
      </dsp:txBody>
      <dsp:txXfrm>
        <a:off x="46529" y="2703902"/>
        <a:ext cx="2418750" cy="720000"/>
      </dsp:txXfrm>
    </dsp:sp>
    <dsp:sp modelId="{276C95BB-F42D-4B84-9EFE-DC167A209142}">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3EEC9E-D19B-455E-BB83-F1BD841D7F40}">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D6A201-0676-44F9-82A5-A072BB6AB242}">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AI as a tool, not a replacement for human interaction</a:t>
          </a:r>
        </a:p>
      </dsp:txBody>
      <dsp:txXfrm>
        <a:off x="2888560" y="2703902"/>
        <a:ext cx="2418750" cy="720000"/>
      </dsp:txXfrm>
    </dsp:sp>
    <dsp:sp modelId="{27518EB8-5181-4B82-8E60-17984931D008}">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0791D5-1725-4877-B7C7-108E929D6EFE}">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59797A-C9A0-49E3-9C7A-0663F47283D9}">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Questions and answers</a:t>
          </a:r>
        </a:p>
      </dsp:txBody>
      <dsp:txXfrm>
        <a:off x="5730591" y="2703902"/>
        <a:ext cx="2418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57CD4-EF83-4C52-B5DC-E698FFC338D9}">
      <dsp:nvSpPr>
        <dsp:cNvPr id="0" name=""/>
        <dsp:cNvSpPr/>
      </dsp:nvSpPr>
      <dsp:spPr>
        <a:xfrm>
          <a:off x="884935" y="296402"/>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678501-B23C-4C62-BD6E-F1709DA4BF44}">
      <dsp:nvSpPr>
        <dsp:cNvPr id="0" name=""/>
        <dsp:cNvSpPr/>
      </dsp:nvSpPr>
      <dsp:spPr>
        <a:xfrm>
          <a:off x="1352935" y="7644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1BF2DF-54EF-4C76-8636-DBFEB8721C65}">
      <dsp:nvSpPr>
        <dsp:cNvPr id="0" name=""/>
        <dsp:cNvSpPr/>
      </dsp:nvSpPr>
      <dsp:spPr>
        <a:xfrm>
          <a:off x="182935"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dirty="0"/>
            <a:t>Process of conducting SWOT analysis</a:t>
          </a:r>
        </a:p>
      </dsp:txBody>
      <dsp:txXfrm>
        <a:off x="182935" y="3176402"/>
        <a:ext cx="3600000" cy="720000"/>
      </dsp:txXfrm>
    </dsp:sp>
    <dsp:sp modelId="{8AAB53C4-3E78-4EB9-81C9-5F52064754B9}">
      <dsp:nvSpPr>
        <dsp:cNvPr id="0" name=""/>
        <dsp:cNvSpPr/>
      </dsp:nvSpPr>
      <dsp:spPr>
        <a:xfrm>
          <a:off x="5114935" y="296402"/>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E975AC-C132-4FB5-A410-B98D23F726B4}">
      <dsp:nvSpPr>
        <dsp:cNvPr id="0" name=""/>
        <dsp:cNvSpPr/>
      </dsp:nvSpPr>
      <dsp:spPr>
        <a:xfrm>
          <a:off x="5582935" y="7644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25BFC2-849B-48CF-A899-3F4E3DA9EAB6}">
      <dsp:nvSpPr>
        <dsp:cNvPr id="0" name=""/>
        <dsp:cNvSpPr/>
      </dsp:nvSpPr>
      <dsp:spPr>
        <a:xfrm>
          <a:off x="4412935"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dirty="0"/>
            <a:t>Combined approach: literature review and ChatGPT analysis</a:t>
          </a:r>
        </a:p>
      </dsp:txBody>
      <dsp:txXfrm>
        <a:off x="4412935" y="3176402"/>
        <a:ext cx="360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6A0FD9-4772-41DD-BEFC-8C788222E384}">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883EAE-626C-46F5-A3FD-2DCD16F7B9A9}">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8FDB10-4FFB-4070-A7CE-042204FF3CEB}">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Instant access to vast information</a:t>
          </a:r>
        </a:p>
      </dsp:txBody>
      <dsp:txXfrm>
        <a:off x="46529" y="2703902"/>
        <a:ext cx="2418750" cy="720000"/>
      </dsp:txXfrm>
    </dsp:sp>
    <dsp:sp modelId="{9A7E0C78-3654-4D67-999E-12937B08AD94}">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BCA3DD-D780-48C7-8657-276FDA249022}">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CB27A2-C2B7-48D6-AC7B-35ADBE9ECD1E}">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Personalized learning styles and pace</a:t>
          </a:r>
        </a:p>
      </dsp:txBody>
      <dsp:txXfrm>
        <a:off x="2888560" y="2703902"/>
        <a:ext cx="2418750" cy="720000"/>
      </dsp:txXfrm>
    </dsp:sp>
    <dsp:sp modelId="{0409356A-26D8-4DD4-A87C-A63D1F27EBEB}">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C8C81-B2DB-43A4-BF3A-3AC3D457F544}">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D3276E-F236-4E9E-BCA8-289DF83E4331}">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24/7 availability for learning</a:t>
          </a:r>
        </a:p>
      </dsp:txBody>
      <dsp:txXfrm>
        <a:off x="5730591" y="2703902"/>
        <a:ext cx="241875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175D8-9146-4E4B-B843-5049164A90C4}">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9F5B19-99CA-4A11-ACDB-E64E050D36AD}">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9B487D-AA24-4DF3-9972-DEBE1C6E13FC}">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Simplifies complex chemistry concepts</a:t>
          </a:r>
        </a:p>
      </dsp:txBody>
      <dsp:txXfrm>
        <a:off x="46529" y="2703902"/>
        <a:ext cx="2418750" cy="720000"/>
      </dsp:txXfrm>
    </dsp:sp>
    <dsp:sp modelId="{BA8F4720-05D3-48CC-B588-831997B7A56D}">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7D825C-52CC-47A6-8E8C-A64D9000AB56}">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563386-5917-4C38-9D1B-4A31BD5781E4}">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Language assistance for non-native speakers</a:t>
          </a:r>
        </a:p>
      </dsp:txBody>
      <dsp:txXfrm>
        <a:off x="2888560" y="2703902"/>
        <a:ext cx="2418750" cy="720000"/>
      </dsp:txXfrm>
    </dsp:sp>
    <dsp:sp modelId="{B9641DBF-6C20-4DA1-8FE7-65D6A7E91B64}">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4DC021-57A4-4D15-BE39-666190B00459}">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CB43F1-3133-4D00-B62C-99A0DBA2F822}">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 Flexible learning beyond classroom hours</a:t>
          </a:r>
        </a:p>
      </dsp:txBody>
      <dsp:txXfrm>
        <a:off x="5730591" y="2703902"/>
        <a:ext cx="24187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CCD64-A730-4127-83CC-152C98F6A74D}">
      <dsp:nvSpPr>
        <dsp:cNvPr id="0" name=""/>
        <dsp:cNvSpPr/>
      </dsp:nvSpPr>
      <dsp:spPr>
        <a:xfrm>
          <a:off x="738477" y="1037662"/>
          <a:ext cx="1079825" cy="10798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5BA46DE-59FC-4690-BDE0-79C06E8D1110}">
      <dsp:nvSpPr>
        <dsp:cNvPr id="0" name=""/>
        <dsp:cNvSpPr/>
      </dsp:nvSpPr>
      <dsp:spPr>
        <a:xfrm>
          <a:off x="78583"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 Limited context understanding, risk of errors</a:t>
          </a:r>
        </a:p>
      </dsp:txBody>
      <dsp:txXfrm>
        <a:off x="78583" y="2435142"/>
        <a:ext cx="2399612" cy="720000"/>
      </dsp:txXfrm>
    </dsp:sp>
    <dsp:sp modelId="{756E51DE-9B05-41EB-B564-E01A31DED4C9}">
      <dsp:nvSpPr>
        <dsp:cNvPr id="0" name=""/>
        <dsp:cNvSpPr/>
      </dsp:nvSpPr>
      <dsp:spPr>
        <a:xfrm>
          <a:off x="3558022" y="1037662"/>
          <a:ext cx="1079825" cy="10798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E3CDE9-7BEB-40CD-8ABD-7AAF1CCC296C}">
      <dsp:nvSpPr>
        <dsp:cNvPr id="0" name=""/>
        <dsp:cNvSpPr/>
      </dsp:nvSpPr>
      <dsp:spPr>
        <a:xfrm>
          <a:off x="2898129"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 No hands-on laboratory experience</a:t>
          </a:r>
        </a:p>
      </dsp:txBody>
      <dsp:txXfrm>
        <a:off x="2898129" y="2435142"/>
        <a:ext cx="2399612" cy="720000"/>
      </dsp:txXfrm>
    </dsp:sp>
    <dsp:sp modelId="{7D7E103F-A295-4007-9DF2-E029602DF515}">
      <dsp:nvSpPr>
        <dsp:cNvPr id="0" name=""/>
        <dsp:cNvSpPr/>
      </dsp:nvSpPr>
      <dsp:spPr>
        <a:xfrm>
          <a:off x="6377567" y="1037662"/>
          <a:ext cx="1079825" cy="10798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BF3B15-A6A6-49CB-9B8D-E465637BE03E}">
      <dsp:nvSpPr>
        <dsp:cNvPr id="0" name=""/>
        <dsp:cNvSpPr/>
      </dsp:nvSpPr>
      <dsp:spPr>
        <a:xfrm>
          <a:off x="5717674"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 Challenges in critical thinking development</a:t>
          </a:r>
        </a:p>
      </dsp:txBody>
      <dsp:txXfrm>
        <a:off x="5717674" y="2435142"/>
        <a:ext cx="2399612"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9011A-9574-4C2B-8EF5-804107DE53A0}">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6160BD-F4F6-42D0-B1E2-129A08537C5B}">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5A5DFA9-7573-49D8-BF33-7CD13671FEFC}">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Risk of plagiarism and over-reliance</a:t>
          </a:r>
        </a:p>
      </dsp:txBody>
      <dsp:txXfrm>
        <a:off x="46529" y="2703902"/>
        <a:ext cx="2418750" cy="720000"/>
      </dsp:txXfrm>
    </dsp:sp>
    <dsp:sp modelId="{1CF246A8-5FB8-4961-91E3-12435F490B1B}">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B498FA-8756-41C8-AC15-FEC337D84CAC}">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09C86A-4860-4897-98C7-EC2A8E05D9D2}">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High technical requirements</a:t>
          </a:r>
        </a:p>
      </dsp:txBody>
      <dsp:txXfrm>
        <a:off x="2888560" y="2703902"/>
        <a:ext cx="2418750" cy="720000"/>
      </dsp:txXfrm>
    </dsp:sp>
    <dsp:sp modelId="{1E311559-8E42-4EE8-9112-6A86D429F8CA}">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8DFA1B-7DAD-4D35-971F-C15868A1E86E}">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FC0C0C-94A2-447D-B02C-40D9CC69B470}">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Socioeconomic barriers in access to AI tools</a:t>
          </a:r>
        </a:p>
      </dsp:txBody>
      <dsp:txXfrm>
        <a:off x="5730591" y="2703902"/>
        <a:ext cx="241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F8510-6603-4D37-9E0A-8FF66DDC7CF6}">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367150-B770-4342-84FE-123BF87934A7}">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4B75D2-DDDE-4CB3-87B7-7E8684A6D35E}">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dirty="0"/>
            <a:t>Enhancing distance learning options</a:t>
          </a:r>
        </a:p>
      </dsp:txBody>
      <dsp:txXfrm>
        <a:off x="46529" y="2703902"/>
        <a:ext cx="2418750" cy="720000"/>
      </dsp:txXfrm>
    </dsp:sp>
    <dsp:sp modelId="{9D5262F1-B893-4FBE-BD66-D8F0BA0374C3}">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206246-6DA0-4C89-B44E-45DFC3EDBC60}">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34968A-DE3D-4B25-A28F-7C46ED7BC601}">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dirty="0"/>
            <a:t>Efficient grading and immediate feedback</a:t>
          </a:r>
        </a:p>
      </dsp:txBody>
      <dsp:txXfrm>
        <a:off x="2888560" y="2703902"/>
        <a:ext cx="2418750" cy="720000"/>
      </dsp:txXfrm>
    </dsp:sp>
    <dsp:sp modelId="{BB85DD6A-CDE6-4947-9D75-203190F51760}">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2AEFA4-BC52-42CB-97E0-82C06E4E41C5}">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BD32AB-5DED-46BD-8F94-35E732592DA3}">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dirty="0"/>
            <a:t>Supporting innovative assessment methods</a:t>
          </a:r>
        </a:p>
      </dsp:txBody>
      <dsp:txXfrm>
        <a:off x="5730591" y="2703902"/>
        <a:ext cx="241875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1076DD-732D-4707-9EDF-B5B17DC0621A}">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BCCDAF-61DB-4BDF-A077-174028D10195}">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ADE052-9263-4428-8748-732D9BDE7798}">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Virtual experiments (e.g., titration simulation)</a:t>
          </a:r>
        </a:p>
      </dsp:txBody>
      <dsp:txXfrm>
        <a:off x="46529" y="2703902"/>
        <a:ext cx="2418750" cy="720000"/>
      </dsp:txXfrm>
    </dsp:sp>
    <dsp:sp modelId="{FC761322-EBCD-4B63-ACC9-4D6ECBAB572E}">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C6DAAA-5FDA-4039-84CA-1D70CDE37B55}">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FB74E3-0467-4054-8EA0-B5D6820598C6}">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Adaptive learning platforms</a:t>
          </a:r>
        </a:p>
      </dsp:txBody>
      <dsp:txXfrm>
        <a:off x="2888560" y="2703902"/>
        <a:ext cx="2418750" cy="720000"/>
      </dsp:txXfrm>
    </dsp:sp>
    <dsp:sp modelId="{6FF6B000-CFAD-4A37-81AA-C4D5B3395926}">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93F694-6E01-438B-B877-87029E719C05}">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8E9A05-7403-4A9E-8689-186BC4240E1D}">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Promoting creativity and critical thinking</a:t>
          </a:r>
        </a:p>
      </dsp:txBody>
      <dsp:txXfrm>
        <a:off x="5730591" y="2703902"/>
        <a:ext cx="241875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120B0-AB94-40FE-BFE9-B668EBF04A23}">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4CEC3A-5329-4686-B754-9F138BF2BACD}">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ABC9BD-13B8-40C3-8862-76AE90D6F0ED}">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Data privacy concerns</a:t>
          </a:r>
        </a:p>
      </dsp:txBody>
      <dsp:txXfrm>
        <a:off x="46529" y="2703902"/>
        <a:ext cx="2418750" cy="720000"/>
      </dsp:txXfrm>
    </dsp:sp>
    <dsp:sp modelId="{0E4737FD-F149-4A7B-B4EC-14F15076A9F6}">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3B2490-243B-45EB-AB91-BCDBCD6C3677}">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0140AB-8065-41DE-986E-E891FC25EC43}">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Risk of reduced teachers-student interactions</a:t>
          </a:r>
        </a:p>
      </dsp:txBody>
      <dsp:txXfrm>
        <a:off x="2888560" y="2703902"/>
        <a:ext cx="2418750" cy="720000"/>
      </dsp:txXfrm>
    </dsp:sp>
    <dsp:sp modelId="{B5C9F9A9-4779-426F-ACE2-AB7A4EF900E6}">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1141BE-AD40-4CDE-8EF0-A1BC31CFE464}">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9D35B1-0914-4D00-904B-40493DB91DA5}">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Ethical dilemmas in ai use</a:t>
          </a:r>
        </a:p>
      </dsp:txBody>
      <dsp:txXfrm>
        <a:off x="5730591" y="2703902"/>
        <a:ext cx="24187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Rectangle 2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SWOT Analysis of ChatGPT in STEM Education</a:t>
            </a:r>
          </a:p>
        </p:txBody>
      </p:sp>
      <p:sp>
        <p:nvSpPr>
          <p:cNvPr id="3" name="Content Placeholder 2"/>
          <p:cNvSpPr>
            <a:spLocks noGrp="1"/>
          </p:cNvSpPr>
          <p:nvPr>
            <p:ph idx="1"/>
          </p:nvPr>
        </p:nvSpPr>
        <p:spPr>
          <a:xfrm>
            <a:off x="3436295" y="649480"/>
            <a:ext cx="2268977" cy="5546047"/>
          </a:xfrm>
        </p:spPr>
        <p:txBody>
          <a:bodyPr anchor="ctr">
            <a:normAutofit/>
          </a:bodyPr>
          <a:lstStyle/>
          <a:p>
            <a:r>
              <a:rPr lang="en-US" sz="1700"/>
              <a:t>Case Study for Teaching Chemistry</a:t>
            </a:r>
          </a:p>
          <a:p>
            <a:endParaRPr lang="en-US" sz="1700"/>
          </a:p>
          <a:p>
            <a:r>
              <a:rPr lang="en-US" sz="1700"/>
              <a:t>Authors: Roman Maršálek, Milada Teplá</a:t>
            </a:r>
          </a:p>
          <a:p>
            <a:r>
              <a:rPr lang="en-US" sz="1700"/>
              <a:t>Institutions: University of Ostrava, Charles University</a:t>
            </a:r>
          </a:p>
        </p:txBody>
      </p:sp>
      <p:pic>
        <p:nvPicPr>
          <p:cNvPr id="7" name="Graphic 6" descr="Knihy">
            <a:extLst>
              <a:ext uri="{FF2B5EF4-FFF2-40B4-BE49-F238E27FC236}">
                <a16:creationId xmlns:a16="http://schemas.microsoft.com/office/drawing/2014/main" id="{7FBA25C4-270B-B0AB-FF16-C02F4EFB4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2126" y="2079023"/>
            <a:ext cx="2711832" cy="27118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200">
                <a:solidFill>
                  <a:srgbClr val="FFFFFF"/>
                </a:solidFill>
              </a:rPr>
              <a:t>Opportunities: Remote Learning &amp; Feedback</a:t>
            </a:r>
          </a:p>
        </p:txBody>
      </p:sp>
      <p:graphicFrame>
        <p:nvGraphicFramePr>
          <p:cNvPr id="5" name="Content Placeholder 2">
            <a:extLst>
              <a:ext uri="{FF2B5EF4-FFF2-40B4-BE49-F238E27FC236}">
                <a16:creationId xmlns:a16="http://schemas.microsoft.com/office/drawing/2014/main" id="{82A542CA-D838-45DA-85AE-B9F2D4DFB471}"/>
              </a:ext>
            </a:extLst>
          </p:cNvPr>
          <p:cNvGraphicFramePr>
            <a:graphicFrameLocks noGrp="1"/>
          </p:cNvGraphicFramePr>
          <p:nvPr>
            <p:ph idx="1"/>
            <p:extLst>
              <p:ext uri="{D42A27DB-BD31-4B8C-83A1-F6EECF244321}">
                <p14:modId xmlns:p14="http://schemas.microsoft.com/office/powerpoint/2010/main" val="1308907537"/>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Opportunities: Interactive Platforms</a:t>
            </a:r>
          </a:p>
        </p:txBody>
      </p:sp>
      <p:graphicFrame>
        <p:nvGraphicFramePr>
          <p:cNvPr id="5" name="Content Placeholder 2">
            <a:extLst>
              <a:ext uri="{FF2B5EF4-FFF2-40B4-BE49-F238E27FC236}">
                <a16:creationId xmlns:a16="http://schemas.microsoft.com/office/drawing/2014/main" id="{58176B02-5483-3A9F-5582-9CEDC1C0D8C3}"/>
              </a:ext>
            </a:extLst>
          </p:cNvPr>
          <p:cNvGraphicFramePr>
            <a:graphicFrameLocks noGrp="1"/>
          </p:cNvGraphicFramePr>
          <p:nvPr>
            <p:ph idx="1"/>
            <p:extLst>
              <p:ext uri="{D42A27DB-BD31-4B8C-83A1-F6EECF244321}">
                <p14:modId xmlns:p14="http://schemas.microsoft.com/office/powerpoint/2010/main" val="3945859808"/>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dirty="0">
                <a:solidFill>
                  <a:srgbClr val="FFFFFF"/>
                </a:solidFill>
              </a:rPr>
              <a:t>Threats: Privacy &amp; Overreliance</a:t>
            </a:r>
          </a:p>
        </p:txBody>
      </p:sp>
      <p:graphicFrame>
        <p:nvGraphicFramePr>
          <p:cNvPr id="3" name="Content Placeholder 2">
            <a:extLst>
              <a:ext uri="{FF2B5EF4-FFF2-40B4-BE49-F238E27FC236}">
                <a16:creationId xmlns:a16="http://schemas.microsoft.com/office/drawing/2014/main" id="{CE12DE45-B6E5-E550-54FF-4393E134EE9A}"/>
              </a:ext>
            </a:extLst>
          </p:cNvPr>
          <p:cNvGraphicFramePr>
            <a:graphicFrameLocks/>
          </p:cNvGraphicFramePr>
          <p:nvPr>
            <p:extLst>
              <p:ext uri="{D42A27DB-BD31-4B8C-83A1-F6EECF244321}">
                <p14:modId xmlns:p14="http://schemas.microsoft.com/office/powerpoint/2010/main" val="3744900858"/>
              </p:ext>
            </p:extLst>
          </p:nvPr>
        </p:nvGraphicFramePr>
        <p:xfrm>
          <a:off x="202440" y="1841500"/>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1904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Threats: Bias &amp; Resistance</a:t>
            </a:r>
          </a:p>
        </p:txBody>
      </p:sp>
      <p:graphicFrame>
        <p:nvGraphicFramePr>
          <p:cNvPr id="5" name="Content Placeholder 2">
            <a:extLst>
              <a:ext uri="{FF2B5EF4-FFF2-40B4-BE49-F238E27FC236}">
                <a16:creationId xmlns:a16="http://schemas.microsoft.com/office/drawing/2014/main" id="{C8E2C016-F88F-B8D7-8525-53A1F671FB24}"/>
              </a:ext>
            </a:extLst>
          </p:cNvPr>
          <p:cNvGraphicFramePr>
            <a:graphicFrameLocks noGrp="1"/>
          </p:cNvGraphicFramePr>
          <p:nvPr>
            <p:ph idx="1"/>
            <p:extLst>
              <p:ext uri="{D42A27DB-BD31-4B8C-83A1-F6EECF244321}">
                <p14:modId xmlns:p14="http://schemas.microsoft.com/office/powerpoint/2010/main" val="3084932661"/>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pPr>
              <a:lnSpc>
                <a:spcPct val="90000"/>
              </a:lnSpc>
            </a:pPr>
            <a:r>
              <a:rPr lang="en-US" sz="3000">
                <a:solidFill>
                  <a:srgbClr val="FFFFFF"/>
                </a:solidFill>
              </a:rPr>
              <a:t>Comparison of Literature &amp; AI SWOT Analysis</a:t>
            </a:r>
          </a:p>
        </p:txBody>
      </p:sp>
      <p:graphicFrame>
        <p:nvGraphicFramePr>
          <p:cNvPr id="6" name="Zástupný obsah 5">
            <a:extLst>
              <a:ext uri="{FF2B5EF4-FFF2-40B4-BE49-F238E27FC236}">
                <a16:creationId xmlns:a16="http://schemas.microsoft.com/office/drawing/2014/main" id="{363C45D9-68DA-D14B-BF0F-8A0A2C8E2F6A}"/>
              </a:ext>
            </a:extLst>
          </p:cNvPr>
          <p:cNvGraphicFramePr>
            <a:graphicFrameLocks noGrp="1"/>
          </p:cNvGraphicFramePr>
          <p:nvPr>
            <p:ph idx="1"/>
            <p:extLst>
              <p:ext uri="{D42A27DB-BD31-4B8C-83A1-F6EECF244321}">
                <p14:modId xmlns:p14="http://schemas.microsoft.com/office/powerpoint/2010/main" val="704522914"/>
              </p:ext>
            </p:extLst>
          </p:nvPr>
        </p:nvGraphicFramePr>
        <p:xfrm>
          <a:off x="87548" y="2268327"/>
          <a:ext cx="8978631" cy="3881310"/>
        </p:xfrm>
        <a:graphic>
          <a:graphicData uri="http://schemas.openxmlformats.org/drawingml/2006/table">
            <a:tbl>
              <a:tblPr firstRow="1" firstCol="1" lastRow="1" lastCol="1">
                <a:tableStyleId>{69C7853C-536D-4A76-A0AE-DD22124D55A5}</a:tableStyleId>
              </a:tblPr>
              <a:tblGrid>
                <a:gridCol w="4441469">
                  <a:extLst>
                    <a:ext uri="{9D8B030D-6E8A-4147-A177-3AD203B41FA5}">
                      <a16:colId xmlns:a16="http://schemas.microsoft.com/office/drawing/2014/main" val="3767545538"/>
                    </a:ext>
                  </a:extLst>
                </a:gridCol>
                <a:gridCol w="4537162">
                  <a:extLst>
                    <a:ext uri="{9D8B030D-6E8A-4147-A177-3AD203B41FA5}">
                      <a16:colId xmlns:a16="http://schemas.microsoft.com/office/drawing/2014/main" val="1792046121"/>
                    </a:ext>
                  </a:extLst>
                </a:gridCol>
              </a:tblGrid>
              <a:tr h="431257">
                <a:tc>
                  <a:txBody>
                    <a:bodyPr/>
                    <a:lstStyle/>
                    <a:p>
                      <a:pPr marL="0" marR="0" algn="l">
                        <a:spcBef>
                          <a:spcPts val="0"/>
                        </a:spcBef>
                        <a:spcAft>
                          <a:spcPts val="0"/>
                        </a:spcAft>
                      </a:pPr>
                      <a:r>
                        <a:rPr lang="cs-CZ" sz="2200">
                          <a:solidFill>
                            <a:schemeClr val="tx1"/>
                          </a:solidFill>
                          <a:effectLst/>
                        </a:rPr>
                        <a:t>Strengths</a:t>
                      </a:r>
                      <a:endParaRPr lang="en-US" sz="220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cs-CZ" sz="2200">
                          <a:solidFill>
                            <a:schemeClr val="tx1"/>
                          </a:solidFill>
                          <a:effectLst/>
                        </a:rPr>
                        <a:t>Weaknesses </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816052868"/>
                  </a:ext>
                </a:extLst>
              </a:tr>
              <a:tr h="1509398">
                <a:tc>
                  <a:txBody>
                    <a:bodyPr/>
                    <a:lstStyle/>
                    <a:p>
                      <a:pPr marL="342900" marR="0" indent="-342900" algn="l">
                        <a:spcBef>
                          <a:spcPts val="0"/>
                        </a:spcBef>
                        <a:spcAft>
                          <a:spcPts val="0"/>
                        </a:spcAft>
                        <a:buFont typeface="Arial" panose="020B0604020202020204" pitchFamily="34" charset="0"/>
                        <a:buChar char="•"/>
                      </a:pPr>
                      <a:r>
                        <a:rPr lang="cs-CZ" sz="2200">
                          <a:solidFill>
                            <a:schemeClr val="tx1"/>
                          </a:solidFill>
                          <a:effectLst/>
                        </a:rPr>
                        <a:t>Personalized Learning </a:t>
                      </a:r>
                      <a:endParaRPr lang="en-US" sz="2200">
                        <a:solidFill>
                          <a:schemeClr val="tx1"/>
                        </a:solidFill>
                        <a:effectLst/>
                      </a:endParaRPr>
                    </a:p>
                    <a:p>
                      <a:pPr marL="342900" marR="0" indent="-342900" algn="l">
                        <a:spcBef>
                          <a:spcPts val="0"/>
                        </a:spcBef>
                        <a:spcAft>
                          <a:spcPts val="0"/>
                        </a:spcAft>
                        <a:buFont typeface="Arial" panose="020B0604020202020204" pitchFamily="34" charset="0"/>
                        <a:buChar char="•"/>
                      </a:pPr>
                      <a:r>
                        <a:rPr lang="cs-CZ" sz="2200">
                          <a:solidFill>
                            <a:schemeClr val="tx1"/>
                          </a:solidFill>
                          <a:effectLst/>
                        </a:rPr>
                        <a:t>Language Assistance</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indent="-342900" algn="l">
                        <a:spcBef>
                          <a:spcPts val="0"/>
                        </a:spcBef>
                        <a:spcAft>
                          <a:spcPts val="0"/>
                        </a:spcAft>
                        <a:buFont typeface="Arial" panose="020B0604020202020204" pitchFamily="34" charset="0"/>
                        <a:buChar char="•"/>
                      </a:pPr>
                      <a:r>
                        <a:rPr lang="cs-CZ" sz="2200">
                          <a:solidFill>
                            <a:schemeClr val="tx1"/>
                          </a:solidFill>
                          <a:effectLst/>
                        </a:rPr>
                        <a:t>Limited Context Understanding </a:t>
                      </a:r>
                      <a:endParaRPr lang="en-US" sz="2200">
                        <a:solidFill>
                          <a:schemeClr val="tx1"/>
                        </a:solidFill>
                        <a:effectLst/>
                      </a:endParaRPr>
                    </a:p>
                    <a:p>
                      <a:pPr marL="342900" marR="0" indent="-342900" algn="l">
                        <a:spcBef>
                          <a:spcPts val="0"/>
                        </a:spcBef>
                        <a:spcAft>
                          <a:spcPts val="0"/>
                        </a:spcAft>
                        <a:buFont typeface="Arial" panose="020B0604020202020204" pitchFamily="34" charset="0"/>
                        <a:buChar char="•"/>
                      </a:pPr>
                      <a:r>
                        <a:rPr lang="cs-CZ" sz="2200">
                          <a:solidFill>
                            <a:schemeClr val="tx1"/>
                          </a:solidFill>
                          <a:effectLst/>
                        </a:rPr>
                        <a:t>Overdependence and Plagiarism</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5793198"/>
                  </a:ext>
                </a:extLst>
              </a:tr>
              <a:tr h="431257">
                <a:tc>
                  <a:txBody>
                    <a:bodyPr/>
                    <a:lstStyle/>
                    <a:p>
                      <a:pPr marL="0" marR="0" algn="l">
                        <a:spcBef>
                          <a:spcPts val="0"/>
                        </a:spcBef>
                        <a:spcAft>
                          <a:spcPts val="0"/>
                        </a:spcAft>
                      </a:pPr>
                      <a:r>
                        <a:rPr lang="cs-CZ" sz="2200">
                          <a:solidFill>
                            <a:schemeClr val="tx1"/>
                          </a:solidFill>
                          <a:effectLst/>
                        </a:rPr>
                        <a:t>Opportunities</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l">
                        <a:spcBef>
                          <a:spcPts val="0"/>
                        </a:spcBef>
                        <a:spcAft>
                          <a:spcPts val="0"/>
                        </a:spcAft>
                      </a:pPr>
                      <a:r>
                        <a:rPr lang="cs-CZ" sz="2200">
                          <a:solidFill>
                            <a:schemeClr val="tx1"/>
                          </a:solidFill>
                          <a:effectLst/>
                        </a:rPr>
                        <a:t>Threats </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206340977"/>
                  </a:ext>
                </a:extLst>
              </a:tr>
              <a:tr h="1509398">
                <a:tc>
                  <a:txBody>
                    <a:bodyPr/>
                    <a:lstStyle/>
                    <a:p>
                      <a:pPr marL="342900" marR="0" indent="-342900" algn="l">
                        <a:spcBef>
                          <a:spcPts val="0"/>
                        </a:spcBef>
                        <a:spcAft>
                          <a:spcPts val="0"/>
                        </a:spcAft>
                        <a:buFont typeface="Arial" panose="020B0604020202020204" pitchFamily="34" charset="0"/>
                        <a:buChar char="•"/>
                      </a:pPr>
                      <a:r>
                        <a:rPr lang="cs-CZ" sz="2200">
                          <a:solidFill>
                            <a:schemeClr val="tx1"/>
                          </a:solidFill>
                          <a:effectLst/>
                        </a:rPr>
                        <a:t>Efficient Grading and Feedback</a:t>
                      </a:r>
                      <a:endParaRPr lang="en-US" sz="2200">
                        <a:solidFill>
                          <a:schemeClr val="tx1"/>
                        </a:solidFill>
                        <a:effectLst/>
                      </a:endParaRPr>
                    </a:p>
                    <a:p>
                      <a:pPr marL="342900" marR="0" indent="-342900" algn="l">
                        <a:spcBef>
                          <a:spcPts val="0"/>
                        </a:spcBef>
                        <a:spcAft>
                          <a:spcPts val="0"/>
                        </a:spcAft>
                        <a:buFont typeface="Arial" panose="020B0604020202020204" pitchFamily="34" charset="0"/>
                        <a:buChar char="•"/>
                      </a:pPr>
                      <a:r>
                        <a:rPr lang="cs-CZ" sz="2200">
                          <a:solidFill>
                            <a:schemeClr val="tx1"/>
                          </a:solidFill>
                          <a:effectLst/>
                        </a:rPr>
                        <a:t>Innovative Assessment Methods</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indent="-342900" algn="l">
                        <a:spcBef>
                          <a:spcPts val="0"/>
                        </a:spcBef>
                        <a:spcAft>
                          <a:spcPts val="0"/>
                        </a:spcAft>
                        <a:buFont typeface="Arial" panose="020B0604020202020204" pitchFamily="34" charset="0"/>
                        <a:buChar char="•"/>
                      </a:pPr>
                      <a:r>
                        <a:rPr lang="cs-CZ" sz="2200" dirty="0">
                          <a:solidFill>
                            <a:schemeClr val="tx1"/>
                          </a:solidFill>
                          <a:effectLst/>
                        </a:rPr>
                        <a:t>Data </a:t>
                      </a:r>
                      <a:r>
                        <a:rPr lang="cs-CZ" sz="2200" dirty="0" err="1">
                          <a:solidFill>
                            <a:schemeClr val="tx1"/>
                          </a:solidFill>
                          <a:effectLst/>
                        </a:rPr>
                        <a:t>Privacy</a:t>
                      </a:r>
                      <a:r>
                        <a:rPr lang="cs-CZ" sz="2200" dirty="0">
                          <a:solidFill>
                            <a:schemeClr val="tx1"/>
                          </a:solidFill>
                          <a:effectLst/>
                        </a:rPr>
                        <a:t> and </a:t>
                      </a:r>
                      <a:r>
                        <a:rPr lang="cs-CZ" sz="2200" dirty="0" err="1">
                          <a:solidFill>
                            <a:schemeClr val="tx1"/>
                          </a:solidFill>
                          <a:effectLst/>
                        </a:rPr>
                        <a:t>Security</a:t>
                      </a:r>
                      <a:endParaRPr lang="en-US" sz="2200" dirty="0">
                        <a:solidFill>
                          <a:schemeClr val="tx1"/>
                        </a:solidFill>
                        <a:effectLst/>
                      </a:endParaRPr>
                    </a:p>
                    <a:p>
                      <a:pPr marL="342900" marR="0" indent="-342900" algn="l">
                        <a:spcBef>
                          <a:spcPts val="0"/>
                        </a:spcBef>
                        <a:spcAft>
                          <a:spcPts val="0"/>
                        </a:spcAft>
                        <a:buFont typeface="Arial" panose="020B0604020202020204" pitchFamily="34" charset="0"/>
                        <a:buChar char="•"/>
                      </a:pPr>
                      <a:r>
                        <a:rPr lang="cs-CZ" sz="2200" dirty="0" err="1">
                          <a:solidFill>
                            <a:schemeClr val="tx1"/>
                          </a:solidFill>
                          <a:effectLst/>
                        </a:rPr>
                        <a:t>Bias</a:t>
                      </a:r>
                      <a:r>
                        <a:rPr lang="cs-CZ" sz="2200" dirty="0">
                          <a:solidFill>
                            <a:schemeClr val="tx1"/>
                          </a:solidFill>
                          <a:effectLst/>
                        </a:rPr>
                        <a:t> and </a:t>
                      </a:r>
                      <a:r>
                        <a:rPr lang="cs-CZ" sz="2200" dirty="0" err="1">
                          <a:solidFill>
                            <a:schemeClr val="tx1"/>
                          </a:solidFill>
                          <a:effectLst/>
                        </a:rPr>
                        <a:t>Accuracy</a:t>
                      </a:r>
                      <a:r>
                        <a:rPr lang="cs-CZ" sz="2200" dirty="0">
                          <a:solidFill>
                            <a:schemeClr val="tx1"/>
                          </a:solidFill>
                          <a:effectLst/>
                        </a:rPr>
                        <a:t> </a:t>
                      </a:r>
                      <a:r>
                        <a:rPr lang="cs-CZ" sz="2200" dirty="0" err="1">
                          <a:solidFill>
                            <a:schemeClr val="tx1"/>
                          </a:solidFill>
                          <a:effectLst/>
                        </a:rPr>
                        <a:t>Issues</a:t>
                      </a:r>
                      <a:endParaRPr lang="en-US" sz="2200" dirty="0">
                        <a:solidFill>
                          <a:schemeClr val="tx1"/>
                        </a:solidFill>
                        <a:effectLst/>
                        <a:latin typeface="Times New Roman" panose="02020603050405020304" pitchFamily="18" charset="0"/>
                        <a:ea typeface="Times New Roman" panose="02020603050405020304" pitchFamily="18" charset="0"/>
                      </a:endParaRPr>
                    </a:p>
                  </a:txBody>
                  <a:tcPr marL="134768" marR="1347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101342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Recommendations</a:t>
            </a:r>
          </a:p>
        </p:txBody>
      </p:sp>
      <p:graphicFrame>
        <p:nvGraphicFramePr>
          <p:cNvPr id="5" name="Content Placeholder 2">
            <a:extLst>
              <a:ext uri="{FF2B5EF4-FFF2-40B4-BE49-F238E27FC236}">
                <a16:creationId xmlns:a16="http://schemas.microsoft.com/office/drawing/2014/main" id="{858CB04A-A530-C750-7017-3B78FEBE42A2}"/>
              </a:ext>
            </a:extLst>
          </p:cNvPr>
          <p:cNvGraphicFramePr>
            <a:graphicFrameLocks noGrp="1"/>
          </p:cNvGraphicFramePr>
          <p:nvPr>
            <p:ph idx="1"/>
            <p:extLst>
              <p:ext uri="{D42A27DB-BD31-4B8C-83A1-F6EECF244321}">
                <p14:modId xmlns:p14="http://schemas.microsoft.com/office/powerpoint/2010/main" val="289468176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Conclusion &amp; Discussion</a:t>
            </a:r>
          </a:p>
        </p:txBody>
      </p:sp>
      <p:graphicFrame>
        <p:nvGraphicFramePr>
          <p:cNvPr id="5" name="Content Placeholder 2">
            <a:extLst>
              <a:ext uri="{FF2B5EF4-FFF2-40B4-BE49-F238E27FC236}">
                <a16:creationId xmlns:a16="http://schemas.microsoft.com/office/drawing/2014/main" id="{5A37C17F-1C3F-316B-A4C3-1C36564939C1}"/>
              </a:ext>
            </a:extLst>
          </p:cNvPr>
          <p:cNvGraphicFramePr>
            <a:graphicFrameLocks noGrp="1"/>
          </p:cNvGraphicFramePr>
          <p:nvPr>
            <p:ph idx="1"/>
            <p:extLst>
              <p:ext uri="{D42A27DB-BD31-4B8C-83A1-F6EECF244321}">
                <p14:modId xmlns:p14="http://schemas.microsoft.com/office/powerpoint/2010/main" val="3380301324"/>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Rectangle 2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US" sz="3200">
                <a:solidFill>
                  <a:srgbClr val="FFFFFF"/>
                </a:solidFill>
              </a:rPr>
              <a:t>Introduction</a:t>
            </a:r>
          </a:p>
        </p:txBody>
      </p:sp>
      <p:sp>
        <p:nvSpPr>
          <p:cNvPr id="3" name="Content Placeholder 2"/>
          <p:cNvSpPr>
            <a:spLocks noGrp="1"/>
          </p:cNvSpPr>
          <p:nvPr>
            <p:ph idx="1"/>
          </p:nvPr>
        </p:nvSpPr>
        <p:spPr>
          <a:xfrm>
            <a:off x="3436295" y="649480"/>
            <a:ext cx="2268977" cy="5546047"/>
          </a:xfrm>
        </p:spPr>
        <p:txBody>
          <a:bodyPr anchor="ctr">
            <a:normAutofit/>
          </a:bodyPr>
          <a:lstStyle/>
          <a:p>
            <a:r>
              <a:rPr lang="en-US" sz="1700" dirty="0"/>
              <a:t>Overview of ChatGPT</a:t>
            </a:r>
          </a:p>
          <a:p>
            <a:r>
              <a:rPr lang="en-US" sz="1700" dirty="0"/>
              <a:t>Brief history of AI in education</a:t>
            </a:r>
          </a:p>
          <a:p>
            <a:r>
              <a:rPr lang="en-US" sz="1700" dirty="0"/>
              <a:t>Importance of ChatGPT for chemistry education</a:t>
            </a:r>
          </a:p>
        </p:txBody>
      </p:sp>
      <p:pic>
        <p:nvPicPr>
          <p:cNvPr id="7" name="Graphic 6" descr="Vědec">
            <a:extLst>
              <a:ext uri="{FF2B5EF4-FFF2-40B4-BE49-F238E27FC236}">
                <a16:creationId xmlns:a16="http://schemas.microsoft.com/office/drawing/2014/main" id="{37F641E3-32FC-DD24-7708-168BA585A5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2126" y="2079023"/>
            <a:ext cx="2711832" cy="27118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Objectives</a:t>
            </a:r>
          </a:p>
        </p:txBody>
      </p:sp>
      <p:graphicFrame>
        <p:nvGraphicFramePr>
          <p:cNvPr id="13" name="Content Placeholder 2">
            <a:extLst>
              <a:ext uri="{FF2B5EF4-FFF2-40B4-BE49-F238E27FC236}">
                <a16:creationId xmlns:a16="http://schemas.microsoft.com/office/drawing/2014/main" id="{CB08898A-1D96-CC46-6358-DC6A5D7089A7}"/>
              </a:ext>
            </a:extLst>
          </p:cNvPr>
          <p:cNvGraphicFramePr>
            <a:graphicFrameLocks noGrp="1"/>
          </p:cNvGraphicFramePr>
          <p:nvPr>
            <p:ph idx="1"/>
            <p:extLst>
              <p:ext uri="{D42A27DB-BD31-4B8C-83A1-F6EECF244321}">
                <p14:modId xmlns:p14="http://schemas.microsoft.com/office/powerpoint/2010/main" val="290308709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dirty="0">
                <a:solidFill>
                  <a:srgbClr val="FFFFFF"/>
                </a:solidFill>
              </a:rPr>
              <a:t>Methodology</a:t>
            </a:r>
          </a:p>
        </p:txBody>
      </p:sp>
      <p:graphicFrame>
        <p:nvGraphicFramePr>
          <p:cNvPr id="5" name="Content Placeholder 2">
            <a:extLst>
              <a:ext uri="{FF2B5EF4-FFF2-40B4-BE49-F238E27FC236}">
                <a16:creationId xmlns:a16="http://schemas.microsoft.com/office/drawing/2014/main" id="{3404C0CF-9168-9B77-8DC3-D908D61822F5}"/>
              </a:ext>
            </a:extLst>
          </p:cNvPr>
          <p:cNvGraphicFramePr>
            <a:graphicFrameLocks noGrp="1"/>
          </p:cNvGraphicFramePr>
          <p:nvPr>
            <p:ph idx="1"/>
            <p:extLst>
              <p:ext uri="{D42A27DB-BD31-4B8C-83A1-F6EECF244321}">
                <p14:modId xmlns:p14="http://schemas.microsoft.com/office/powerpoint/2010/main" val="2541024706"/>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E314AF44-73C8-F43B-C6A0-F4BBB3EAD237}"/>
              </a:ext>
            </a:extLst>
          </p:cNvPr>
          <p:cNvSpPr>
            <a:spLocks noGrp="1"/>
          </p:cNvSpPr>
          <p:nvPr>
            <p:ph type="title"/>
          </p:nvPr>
        </p:nvSpPr>
        <p:spPr>
          <a:xfrm>
            <a:off x="350041" y="586855"/>
            <a:ext cx="2401025" cy="3387497"/>
          </a:xfrm>
        </p:spPr>
        <p:txBody>
          <a:bodyPr anchor="b">
            <a:normAutofit/>
          </a:bodyPr>
          <a:lstStyle/>
          <a:p>
            <a:pPr algn="r"/>
            <a:r>
              <a:rPr lang="en-US" sz="3000">
                <a:solidFill>
                  <a:srgbClr val="FFFFFF"/>
                </a:solidFill>
              </a:rPr>
              <a:t>Methodology</a:t>
            </a:r>
          </a:p>
        </p:txBody>
      </p:sp>
      <p:sp>
        <p:nvSpPr>
          <p:cNvPr id="3" name="Zástupný obsah 2">
            <a:extLst>
              <a:ext uri="{FF2B5EF4-FFF2-40B4-BE49-F238E27FC236}">
                <a16:creationId xmlns:a16="http://schemas.microsoft.com/office/drawing/2014/main" id="{706A5E93-D14F-C884-3EE2-89E9793F8E68}"/>
              </a:ext>
            </a:extLst>
          </p:cNvPr>
          <p:cNvSpPr>
            <a:spLocks noGrp="1"/>
          </p:cNvSpPr>
          <p:nvPr>
            <p:ph idx="1"/>
          </p:nvPr>
        </p:nvSpPr>
        <p:spPr>
          <a:xfrm>
            <a:off x="3607694" y="649480"/>
            <a:ext cx="4916510" cy="5546047"/>
          </a:xfrm>
        </p:spPr>
        <p:txBody>
          <a:bodyPr anchor="ctr">
            <a:normAutofit/>
          </a:bodyPr>
          <a:lstStyle/>
          <a:p>
            <a:r>
              <a:rPr lang="en-US" sz="1700" dirty="0"/>
              <a:t>The </a:t>
            </a:r>
            <a:r>
              <a:rPr lang="en-US" sz="1700" b="1" dirty="0"/>
              <a:t>PRISMA</a:t>
            </a:r>
            <a:r>
              <a:rPr lang="en-US" sz="1700" dirty="0"/>
              <a:t> (Preferred Reporting Items for Systematic Reviews and Meta-Analyses) model is a widely recognized framework designed to enhance the transparency and completeness of systematic reviews and meta-analyses. It provides a checklist and a flow diagram to guide researchers in reporting key aspects of the review process, including study identification, screening, eligibility, and inclusion. PRISMA ensures that systematic reviews are conducted rigorously and reported in a way that allows replication, critical appraisal, and evidence synthesis, making it a cornerstone in evidence-based research.</a:t>
            </a:r>
          </a:p>
        </p:txBody>
      </p:sp>
    </p:spTree>
    <p:extLst>
      <p:ext uri="{BB962C8B-B14F-4D97-AF65-F5344CB8AC3E}">
        <p14:creationId xmlns:p14="http://schemas.microsoft.com/office/powerpoint/2010/main" val="355137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Strengths: Access &amp; Personalization</a:t>
            </a:r>
          </a:p>
        </p:txBody>
      </p:sp>
      <p:graphicFrame>
        <p:nvGraphicFramePr>
          <p:cNvPr id="5" name="Content Placeholder 2">
            <a:extLst>
              <a:ext uri="{FF2B5EF4-FFF2-40B4-BE49-F238E27FC236}">
                <a16:creationId xmlns:a16="http://schemas.microsoft.com/office/drawing/2014/main" id="{CB9F0080-5B27-CF40-D642-8F270C84070A}"/>
              </a:ext>
            </a:extLst>
          </p:cNvPr>
          <p:cNvGraphicFramePr>
            <a:graphicFrameLocks noGrp="1"/>
          </p:cNvGraphicFramePr>
          <p:nvPr>
            <p:ph idx="1"/>
            <p:extLst>
              <p:ext uri="{D42A27DB-BD31-4B8C-83A1-F6EECF244321}">
                <p14:modId xmlns:p14="http://schemas.microsoft.com/office/powerpoint/2010/main" val="1984658149"/>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Strengths: Simplification &amp; Accessibility</a:t>
            </a:r>
          </a:p>
        </p:txBody>
      </p:sp>
      <p:graphicFrame>
        <p:nvGraphicFramePr>
          <p:cNvPr id="5" name="Content Placeholder 2">
            <a:extLst>
              <a:ext uri="{FF2B5EF4-FFF2-40B4-BE49-F238E27FC236}">
                <a16:creationId xmlns:a16="http://schemas.microsoft.com/office/drawing/2014/main" id="{487582FB-CA8B-44D4-734B-0BB488BCDB75}"/>
              </a:ext>
            </a:extLst>
          </p:cNvPr>
          <p:cNvGraphicFramePr>
            <a:graphicFrameLocks noGrp="1"/>
          </p:cNvGraphicFramePr>
          <p:nvPr>
            <p:ph idx="1"/>
            <p:extLst>
              <p:ext uri="{D42A27DB-BD31-4B8C-83A1-F6EECF244321}">
                <p14:modId xmlns:p14="http://schemas.microsoft.com/office/powerpoint/2010/main" val="142702328"/>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200">
                <a:solidFill>
                  <a:srgbClr val="FFFFFF"/>
                </a:solidFill>
              </a:rPr>
              <a:t>Weaknesses: Context &amp; Practical Experience</a:t>
            </a:r>
          </a:p>
        </p:txBody>
      </p:sp>
      <p:graphicFrame>
        <p:nvGraphicFramePr>
          <p:cNvPr id="5" name="Content Placeholder 2">
            <a:extLst>
              <a:ext uri="{FF2B5EF4-FFF2-40B4-BE49-F238E27FC236}">
                <a16:creationId xmlns:a16="http://schemas.microsoft.com/office/drawing/2014/main" id="{1EDC0131-2988-45C1-C225-D2D1BB2D11BA}"/>
              </a:ext>
            </a:extLst>
          </p:cNvPr>
          <p:cNvGraphicFramePr>
            <a:graphicFrameLocks noGrp="1"/>
          </p:cNvGraphicFramePr>
          <p:nvPr>
            <p:ph idx="1"/>
            <p:extLst>
              <p:ext uri="{D42A27DB-BD31-4B8C-83A1-F6EECF244321}">
                <p14:modId xmlns:p14="http://schemas.microsoft.com/office/powerpoint/2010/main" val="3170620869"/>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Weaknesses: Ethical &amp; Technological</a:t>
            </a:r>
          </a:p>
        </p:txBody>
      </p:sp>
      <p:graphicFrame>
        <p:nvGraphicFramePr>
          <p:cNvPr id="5" name="Content Placeholder 2">
            <a:extLst>
              <a:ext uri="{FF2B5EF4-FFF2-40B4-BE49-F238E27FC236}">
                <a16:creationId xmlns:a16="http://schemas.microsoft.com/office/drawing/2014/main" id="{14E52E54-A024-88FA-6525-6C13805AB8F6}"/>
              </a:ext>
            </a:extLst>
          </p:cNvPr>
          <p:cNvGraphicFramePr>
            <a:graphicFrameLocks noGrp="1"/>
          </p:cNvGraphicFramePr>
          <p:nvPr>
            <p:ph idx="1"/>
            <p:extLst>
              <p:ext uri="{D42A27DB-BD31-4B8C-83A1-F6EECF244321}">
                <p14:modId xmlns:p14="http://schemas.microsoft.com/office/powerpoint/2010/main" val="2808050467"/>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FD26F53C3819A4CA205271252B65ECA" ma:contentTypeVersion="12" ma:contentTypeDescription="Vytvoří nový dokument" ma:contentTypeScope="" ma:versionID="d569c5a76410ee8e66408bb9f6416d08">
  <xsd:schema xmlns:xsd="http://www.w3.org/2001/XMLSchema" xmlns:xs="http://www.w3.org/2001/XMLSchema" xmlns:p="http://schemas.microsoft.com/office/2006/metadata/properties" xmlns:ns2="0365e04a-9381-41c4-a28c-4edddfc5735b" xmlns:ns3="7c65d7c8-6542-42dc-bcd8-2b8c04b1360d" targetNamespace="http://schemas.microsoft.com/office/2006/metadata/properties" ma:root="true" ma:fieldsID="404100be4016a20fd9d927191c0617d6" ns2:_="" ns3:_="">
    <xsd:import namespace="0365e04a-9381-41c4-a28c-4edddfc5735b"/>
    <xsd:import namespace="7c65d7c8-6542-42dc-bcd8-2b8c04b1360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65e04a-9381-41c4-a28c-4edddfc573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881b6869-ef7c-45f0-9e23-2b770925547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65d7c8-6542-42dc-bcd8-2b8c04b1360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3d1bf60-803d-4beb-810d-39c4e8d895ff}" ma:internalName="TaxCatchAll" ma:showField="CatchAllData" ma:web="7c65d7c8-6542-42dc-bcd8-2b8c04b136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c65d7c8-6542-42dc-bcd8-2b8c04b1360d" xsi:nil="true"/>
    <lcf76f155ced4ddcb4097134ff3c332f xmlns="0365e04a-9381-41c4-a28c-4edddfc5735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204A2A0-2DD3-4235-89D0-68236BA6AA95}"/>
</file>

<file path=customXml/itemProps2.xml><?xml version="1.0" encoding="utf-8"?>
<ds:datastoreItem xmlns:ds="http://schemas.openxmlformats.org/officeDocument/2006/customXml" ds:itemID="{377BD2A9-C88A-428C-8D77-BDFDA6885958}"/>
</file>

<file path=customXml/itemProps3.xml><?xml version="1.0" encoding="utf-8"?>
<ds:datastoreItem xmlns:ds="http://schemas.openxmlformats.org/officeDocument/2006/customXml" ds:itemID="{600025B9-AE41-4F3E-8A7D-A1A8BE370CB0}"/>
</file>

<file path=docProps/app.xml><?xml version="1.0" encoding="utf-8"?>
<Properties xmlns="http://schemas.openxmlformats.org/officeDocument/2006/extended-properties" xmlns:vt="http://schemas.openxmlformats.org/officeDocument/2006/docPropsVTypes">
  <TotalTime>70</TotalTime>
  <Words>422</Words>
  <Application>Microsoft Office PowerPoint</Application>
  <PresentationFormat>Předvádění na obrazovce (4:3)</PresentationFormat>
  <Paragraphs>70</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Times New Roman</vt:lpstr>
      <vt:lpstr>Office Theme</vt:lpstr>
      <vt:lpstr>SWOT Analysis of ChatGPT in STEM Education</vt:lpstr>
      <vt:lpstr>Introduction</vt:lpstr>
      <vt:lpstr>Objectives</vt:lpstr>
      <vt:lpstr>Methodology</vt:lpstr>
      <vt:lpstr>Methodology</vt:lpstr>
      <vt:lpstr>Strengths: Access &amp; Personalization</vt:lpstr>
      <vt:lpstr>Strengths: Simplification &amp; Accessibility</vt:lpstr>
      <vt:lpstr>Weaknesses: Context &amp; Practical Experience</vt:lpstr>
      <vt:lpstr>Weaknesses: Ethical &amp; Technological</vt:lpstr>
      <vt:lpstr>Opportunities: Remote Learning &amp; Feedback</vt:lpstr>
      <vt:lpstr>Opportunities: Interactive Platforms</vt:lpstr>
      <vt:lpstr>Threats: Privacy &amp; Overreliance</vt:lpstr>
      <vt:lpstr>Threats: Bias &amp; Resistance</vt:lpstr>
      <vt:lpstr>Comparison of Literature &amp; AI SWOT Analysis</vt:lpstr>
      <vt:lpstr>Recommendations</vt:lpstr>
      <vt:lpstr>Conclusion &amp;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Maršálek Roman</cp:lastModifiedBy>
  <cp:revision>1</cp:revision>
  <dcterms:created xsi:type="dcterms:W3CDTF">2013-01-27T09:14:16Z</dcterms:created>
  <dcterms:modified xsi:type="dcterms:W3CDTF">2024-11-16T09:13:53Z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0x0101004FD26F53C3819A4CA205271252B65ECA</vt:lpwstr>
  </property>
</Properties>
</file>