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9" r:id="rId5"/>
    <p:sldId id="260" r:id="rId6"/>
    <p:sldId id="261" r:id="rId7"/>
    <p:sldId id="258" r:id="rId8"/>
    <p:sldId id="262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" userId="7a0a5a3e-9452-42ed-b82b-261bb1cb6d01" providerId="ADAL" clId="{E31996A3-E9C4-413D-8E3C-37B51AAD4A1D}"/>
    <pc:docChg chg="undo redo custSel addSld modSld">
      <pc:chgData name="Vladimír" userId="7a0a5a3e-9452-42ed-b82b-261bb1cb6d01" providerId="ADAL" clId="{E31996A3-E9C4-413D-8E3C-37B51AAD4A1D}" dt="2024-11-21T13:11:15.528" v="3539" actId="1036"/>
      <pc:docMkLst>
        <pc:docMk/>
      </pc:docMkLst>
      <pc:sldChg chg="addSp delSp modSp mod">
        <pc:chgData name="Vladimír" userId="7a0a5a3e-9452-42ed-b82b-261bb1cb6d01" providerId="ADAL" clId="{E31996A3-E9C4-413D-8E3C-37B51AAD4A1D}" dt="2024-11-20T13:55:59.479" v="3028" actId="27636"/>
        <pc:sldMkLst>
          <pc:docMk/>
          <pc:sldMk cId="4046833726" sldId="256"/>
        </pc:sldMkLst>
        <pc:spChg chg="mod">
          <ac:chgData name="Vladimír" userId="7a0a5a3e-9452-42ed-b82b-261bb1cb6d01" providerId="ADAL" clId="{E31996A3-E9C4-413D-8E3C-37B51AAD4A1D}" dt="2024-11-15T14:34:41.515" v="1981" actId="13926"/>
          <ac:spMkLst>
            <pc:docMk/>
            <pc:sldMk cId="4046833726" sldId="256"/>
            <ac:spMk id="2" creationId="{125785C8-E10C-4A15-99D2-EEE844C957FC}"/>
          </ac:spMkLst>
        </pc:spChg>
        <pc:spChg chg="mod">
          <ac:chgData name="Vladimír" userId="7a0a5a3e-9452-42ed-b82b-261bb1cb6d01" providerId="ADAL" clId="{E31996A3-E9C4-413D-8E3C-37B51AAD4A1D}" dt="2024-11-20T13:55:59.479" v="3028" actId="27636"/>
          <ac:spMkLst>
            <pc:docMk/>
            <pc:sldMk cId="4046833726" sldId="256"/>
            <ac:spMk id="3" creationId="{36716D37-0C5A-4A2E-8AB1-2A60DD6706E2}"/>
          </ac:spMkLst>
        </pc:spChg>
        <pc:picChg chg="add del mod">
          <ac:chgData name="Vladimír" userId="7a0a5a3e-9452-42ed-b82b-261bb1cb6d01" providerId="ADAL" clId="{E31996A3-E9C4-413D-8E3C-37B51AAD4A1D}" dt="2024-11-15T13:57:53.892" v="789" actId="478"/>
          <ac:picMkLst>
            <pc:docMk/>
            <pc:sldMk cId="4046833726" sldId="256"/>
            <ac:picMk id="5" creationId="{09275EDD-D0CF-41CF-A433-7A514AEBF733}"/>
          </ac:picMkLst>
        </pc:picChg>
        <pc:picChg chg="add mod">
          <ac:chgData name="Vladimír" userId="7a0a5a3e-9452-42ed-b82b-261bb1cb6d01" providerId="ADAL" clId="{E31996A3-E9C4-413D-8E3C-37B51AAD4A1D}" dt="2024-11-15T14:33:01.925" v="1967" actId="1036"/>
          <ac:picMkLst>
            <pc:docMk/>
            <pc:sldMk cId="4046833726" sldId="256"/>
            <ac:picMk id="7" creationId="{7BB39B41-2C99-465F-9051-C2EAB988ED17}"/>
          </ac:picMkLst>
        </pc:picChg>
        <pc:picChg chg="add del mod">
          <ac:chgData name="Vladimír" userId="7a0a5a3e-9452-42ed-b82b-261bb1cb6d01" providerId="ADAL" clId="{E31996A3-E9C4-413D-8E3C-37B51AAD4A1D}" dt="2024-11-15T14:02:24.061" v="798" actId="478"/>
          <ac:picMkLst>
            <pc:docMk/>
            <pc:sldMk cId="4046833726" sldId="256"/>
            <ac:picMk id="9" creationId="{FA7606A2-9C92-46A0-8479-C7D7022AFA17}"/>
          </ac:picMkLst>
        </pc:picChg>
        <pc:picChg chg="add mod">
          <ac:chgData name="Vladimír" userId="7a0a5a3e-9452-42ed-b82b-261bb1cb6d01" providerId="ADAL" clId="{E31996A3-E9C4-413D-8E3C-37B51AAD4A1D}" dt="2024-11-15T14:02:26.643" v="799" actId="1076"/>
          <ac:picMkLst>
            <pc:docMk/>
            <pc:sldMk cId="4046833726" sldId="256"/>
            <ac:picMk id="11" creationId="{A1760E1A-0B5D-4784-998A-C3ABFE98C507}"/>
          </ac:picMkLst>
        </pc:picChg>
      </pc:sldChg>
      <pc:sldChg chg="modSp mod">
        <pc:chgData name="Vladimír" userId="7a0a5a3e-9452-42ed-b82b-261bb1cb6d01" providerId="ADAL" clId="{E31996A3-E9C4-413D-8E3C-37B51AAD4A1D}" dt="2024-11-21T13:11:15.528" v="3539" actId="1036"/>
        <pc:sldMkLst>
          <pc:docMk/>
          <pc:sldMk cId="147230507" sldId="257"/>
        </pc:sldMkLst>
        <pc:spChg chg="mod">
          <ac:chgData name="Vladimír" userId="7a0a5a3e-9452-42ed-b82b-261bb1cb6d01" providerId="ADAL" clId="{E31996A3-E9C4-413D-8E3C-37B51AAD4A1D}" dt="2024-11-20T14:57:24.317" v="3138" actId="207"/>
          <ac:spMkLst>
            <pc:docMk/>
            <pc:sldMk cId="147230507" sldId="257"/>
            <ac:spMk id="2" creationId="{FEA206D4-6012-4598-AAA4-FAF669AA1FB8}"/>
          </ac:spMkLst>
        </pc:spChg>
        <pc:spChg chg="mod">
          <ac:chgData name="Vladimír" userId="7a0a5a3e-9452-42ed-b82b-261bb1cb6d01" providerId="ADAL" clId="{E31996A3-E9C4-413D-8E3C-37B51AAD4A1D}" dt="2024-11-21T13:11:15.528" v="3539" actId="1036"/>
          <ac:spMkLst>
            <pc:docMk/>
            <pc:sldMk cId="147230507" sldId="257"/>
            <ac:spMk id="3" creationId="{51E949BE-513D-486E-9A35-C3EEC76BF28E}"/>
          </ac:spMkLst>
        </pc:spChg>
      </pc:sldChg>
      <pc:sldChg chg="addSp delSp modSp mod">
        <pc:chgData name="Vladimír" userId="7a0a5a3e-9452-42ed-b82b-261bb1cb6d01" providerId="ADAL" clId="{E31996A3-E9C4-413D-8E3C-37B51AAD4A1D}" dt="2024-11-20T15:05:40.403" v="3304" actId="20577"/>
        <pc:sldMkLst>
          <pc:docMk/>
          <pc:sldMk cId="671454689" sldId="258"/>
        </pc:sldMkLst>
        <pc:spChg chg="mod">
          <ac:chgData name="Vladimír" userId="7a0a5a3e-9452-42ed-b82b-261bb1cb6d01" providerId="ADAL" clId="{E31996A3-E9C4-413D-8E3C-37B51AAD4A1D}" dt="2024-11-13T15:50:38.456" v="14"/>
          <ac:spMkLst>
            <pc:docMk/>
            <pc:sldMk cId="671454689" sldId="258"/>
            <ac:spMk id="2" creationId="{D0AAE462-157E-43AA-8437-8A07506A3746}"/>
          </ac:spMkLst>
        </pc:spChg>
        <pc:spChg chg="mod">
          <ac:chgData name="Vladimír" userId="7a0a5a3e-9452-42ed-b82b-261bb1cb6d01" providerId="ADAL" clId="{E31996A3-E9C4-413D-8E3C-37B51AAD4A1D}" dt="2024-11-20T15:05:40.403" v="3304" actId="20577"/>
          <ac:spMkLst>
            <pc:docMk/>
            <pc:sldMk cId="671454689" sldId="258"/>
            <ac:spMk id="3" creationId="{254CA8B7-BF21-4A82-89D1-83E93CB031CA}"/>
          </ac:spMkLst>
        </pc:spChg>
        <pc:spChg chg="add del mod">
          <ac:chgData name="Vladimír" userId="7a0a5a3e-9452-42ed-b82b-261bb1cb6d01" providerId="ADAL" clId="{E31996A3-E9C4-413D-8E3C-37B51AAD4A1D}" dt="2024-11-14T13:18:24.535" v="684" actId="478"/>
          <ac:spMkLst>
            <pc:docMk/>
            <pc:sldMk cId="671454689" sldId="258"/>
            <ac:spMk id="4" creationId="{A82C90B3-5A8D-4044-8CF3-50DDAFBFF315}"/>
          </ac:spMkLst>
        </pc:spChg>
        <pc:spChg chg="add mod">
          <ac:chgData name="Vladimír" userId="7a0a5a3e-9452-42ed-b82b-261bb1cb6d01" providerId="ADAL" clId="{E31996A3-E9C4-413D-8E3C-37B51AAD4A1D}" dt="2024-11-15T14:46:18.951" v="2142" actId="1036"/>
          <ac:spMkLst>
            <pc:docMk/>
            <pc:sldMk cId="671454689" sldId="258"/>
            <ac:spMk id="4" creationId="{FBDDF02B-8DC0-4544-8D81-2C1E73A05DC3}"/>
          </ac:spMkLst>
        </pc:spChg>
        <pc:spChg chg="mod">
          <ac:chgData name="Vladimír" userId="7a0a5a3e-9452-42ed-b82b-261bb1cb6d01" providerId="ADAL" clId="{E31996A3-E9C4-413D-8E3C-37B51AAD4A1D}" dt="2024-11-20T14:57:53.633" v="3143" actId="207"/>
          <ac:spMkLst>
            <pc:docMk/>
            <pc:sldMk cId="671454689" sldId="258"/>
            <ac:spMk id="6" creationId="{724DAD90-78FE-536A-CC4B-52592A60A8B7}"/>
          </ac:spMkLst>
        </pc:spChg>
        <pc:spChg chg="add mod">
          <ac:chgData name="Vladimír" userId="7a0a5a3e-9452-42ed-b82b-261bb1cb6d01" providerId="ADAL" clId="{E31996A3-E9C4-413D-8E3C-37B51AAD4A1D}" dt="2024-11-14T13:18:55.004" v="687"/>
          <ac:spMkLst>
            <pc:docMk/>
            <pc:sldMk cId="671454689" sldId="258"/>
            <ac:spMk id="7" creationId="{4AE7C889-3EF2-4033-A0DA-19795A21687B}"/>
          </ac:spMkLst>
        </pc:spChg>
        <pc:spChg chg="add mod">
          <ac:chgData name="Vladimír" userId="7a0a5a3e-9452-42ed-b82b-261bb1cb6d01" providerId="ADAL" clId="{E31996A3-E9C4-413D-8E3C-37B51AAD4A1D}" dt="2024-11-15T15:09:54.246" v="2970"/>
          <ac:spMkLst>
            <pc:docMk/>
            <pc:sldMk cId="671454689" sldId="258"/>
            <ac:spMk id="7" creationId="{E01BD55F-72D3-42D6-80EA-032A4310FD9E}"/>
          </ac:spMkLst>
        </pc:spChg>
        <pc:spChg chg="add mod">
          <ac:chgData name="Vladimír" userId="7a0a5a3e-9452-42ed-b82b-261bb1cb6d01" providerId="ADAL" clId="{E31996A3-E9C4-413D-8E3C-37B51AAD4A1D}" dt="2024-11-14T13:18:55.004" v="687"/>
          <ac:spMkLst>
            <pc:docMk/>
            <pc:sldMk cId="671454689" sldId="258"/>
            <ac:spMk id="8" creationId="{FCE32367-9FC9-4E64-95C8-BE5C0F05166C}"/>
          </ac:spMkLst>
        </pc:spChg>
        <pc:grpChg chg="add del mod">
          <ac:chgData name="Vladimír" userId="7a0a5a3e-9452-42ed-b82b-261bb1cb6d01" providerId="ADAL" clId="{E31996A3-E9C4-413D-8E3C-37B51AAD4A1D}" dt="2024-11-14T13:18:56.664" v="688" actId="478"/>
          <ac:grpSpMkLst>
            <pc:docMk/>
            <pc:sldMk cId="671454689" sldId="258"/>
            <ac:grpSpMk id="5" creationId="{0BE46755-0DC6-4670-9CB0-B13BFAEC0E36}"/>
          </ac:grpSpMkLst>
        </pc:grpChg>
        <pc:graphicFrameChg chg="add mod">
          <ac:chgData name="Vladimír" userId="7a0a5a3e-9452-42ed-b82b-261bb1cb6d01" providerId="ADAL" clId="{E31996A3-E9C4-413D-8E3C-37B51AAD4A1D}" dt="2024-11-14T13:21:10.417" v="772" actId="207"/>
          <ac:graphicFrameMkLst>
            <pc:docMk/>
            <pc:sldMk cId="671454689" sldId="258"/>
            <ac:graphicFrameMk id="9" creationId="{4EA33797-4041-49DE-82E6-9CC6922B062E}"/>
          </ac:graphicFrameMkLst>
        </pc:graphicFrameChg>
      </pc:sldChg>
      <pc:sldChg chg="addSp modSp mod">
        <pc:chgData name="Vladimír" userId="7a0a5a3e-9452-42ed-b82b-261bb1cb6d01" providerId="ADAL" clId="{E31996A3-E9C4-413D-8E3C-37B51AAD4A1D}" dt="2024-11-21T13:09:41.981" v="3531" actId="20577"/>
        <pc:sldMkLst>
          <pc:docMk/>
          <pc:sldMk cId="2843992996" sldId="259"/>
        </pc:sldMkLst>
        <pc:spChg chg="mod">
          <ac:chgData name="Vladimír" userId="7a0a5a3e-9452-42ed-b82b-261bb1cb6d01" providerId="ADAL" clId="{E31996A3-E9C4-413D-8E3C-37B51AAD4A1D}" dt="2024-11-21T13:09:41.981" v="3531" actId="20577"/>
          <ac:spMkLst>
            <pc:docMk/>
            <pc:sldMk cId="2843992996" sldId="259"/>
            <ac:spMk id="3" creationId="{D88D89FE-DDC0-3871-F1C4-9932BFC9E57C}"/>
          </ac:spMkLst>
        </pc:spChg>
        <pc:spChg chg="mod">
          <ac:chgData name="Vladimír" userId="7a0a5a3e-9452-42ed-b82b-261bb1cb6d01" providerId="ADAL" clId="{E31996A3-E9C4-413D-8E3C-37B51AAD4A1D}" dt="2024-11-20T14:57:40.727" v="3140" actId="207"/>
          <ac:spMkLst>
            <pc:docMk/>
            <pc:sldMk cId="2843992996" sldId="259"/>
            <ac:spMk id="6" creationId="{4AAAB694-D90B-0964-800A-C36E6EF31E7D}"/>
          </ac:spMkLst>
        </pc:spChg>
        <pc:spChg chg="add mod">
          <ac:chgData name="Vladimír" userId="7a0a5a3e-9452-42ed-b82b-261bb1cb6d01" providerId="ADAL" clId="{E31996A3-E9C4-413D-8E3C-37B51AAD4A1D}" dt="2024-11-15T15:10:04.438" v="2971"/>
          <ac:spMkLst>
            <pc:docMk/>
            <pc:sldMk cId="2843992996" sldId="259"/>
            <ac:spMk id="7" creationId="{3910ED3B-3901-4746-AD13-C1E912E6D1C2}"/>
          </ac:spMkLst>
        </pc:spChg>
        <pc:graphicFrameChg chg="add mod modGraphic">
          <ac:chgData name="Vladimír" userId="7a0a5a3e-9452-42ed-b82b-261bb1cb6d01" providerId="ADAL" clId="{E31996A3-E9C4-413D-8E3C-37B51AAD4A1D}" dt="2024-11-14T13:20:59.056" v="771" actId="207"/>
          <ac:graphicFrameMkLst>
            <pc:docMk/>
            <pc:sldMk cId="2843992996" sldId="259"/>
            <ac:graphicFrameMk id="2" creationId="{CA09A38B-F8B4-4CD1-8C60-711D9EFF10AF}"/>
          </ac:graphicFrameMkLst>
        </pc:graphicFrameChg>
      </pc:sldChg>
      <pc:sldChg chg="modSp mod">
        <pc:chgData name="Vladimír" userId="7a0a5a3e-9452-42ed-b82b-261bb1cb6d01" providerId="ADAL" clId="{E31996A3-E9C4-413D-8E3C-37B51AAD4A1D}" dt="2024-11-21T13:06:35.338" v="3491" actId="1036"/>
        <pc:sldMkLst>
          <pc:docMk/>
          <pc:sldMk cId="1861927029" sldId="260"/>
        </pc:sldMkLst>
        <pc:spChg chg="mod">
          <ac:chgData name="Vladimír" userId="7a0a5a3e-9452-42ed-b82b-261bb1cb6d01" providerId="ADAL" clId="{E31996A3-E9C4-413D-8E3C-37B51AAD4A1D}" dt="2024-11-21T13:06:35.338" v="3491" actId="1036"/>
          <ac:spMkLst>
            <pc:docMk/>
            <pc:sldMk cId="1861927029" sldId="260"/>
            <ac:spMk id="3" creationId="{1EC98A9B-8425-D6A5-5B52-92C1E560F189}"/>
          </ac:spMkLst>
        </pc:spChg>
        <pc:spChg chg="mod">
          <ac:chgData name="Vladimír" userId="7a0a5a3e-9452-42ed-b82b-261bb1cb6d01" providerId="ADAL" clId="{E31996A3-E9C4-413D-8E3C-37B51AAD4A1D}" dt="2024-11-20T14:57:44.715" v="3141" actId="207"/>
          <ac:spMkLst>
            <pc:docMk/>
            <pc:sldMk cId="1861927029" sldId="260"/>
            <ac:spMk id="6" creationId="{19B0C4C4-0417-E190-0A81-5538256F7527}"/>
          </ac:spMkLst>
        </pc:spChg>
      </pc:sldChg>
      <pc:sldChg chg="addSp modSp mod">
        <pc:chgData name="Vladimír" userId="7a0a5a3e-9452-42ed-b82b-261bb1cb6d01" providerId="ADAL" clId="{E31996A3-E9C4-413D-8E3C-37B51AAD4A1D}" dt="2024-11-21T13:06:28.717" v="3490" actId="1036"/>
        <pc:sldMkLst>
          <pc:docMk/>
          <pc:sldMk cId="484317550" sldId="261"/>
        </pc:sldMkLst>
        <pc:spChg chg="mod">
          <ac:chgData name="Vladimír" userId="7a0a5a3e-9452-42ed-b82b-261bb1cb6d01" providerId="ADAL" clId="{E31996A3-E9C4-413D-8E3C-37B51AAD4A1D}" dt="2024-11-21T13:06:28.717" v="3490" actId="1036"/>
          <ac:spMkLst>
            <pc:docMk/>
            <pc:sldMk cId="484317550" sldId="261"/>
            <ac:spMk id="3" creationId="{ACBA3FCD-83D9-3A67-4540-155940FD9208}"/>
          </ac:spMkLst>
        </pc:spChg>
        <pc:spChg chg="mod">
          <ac:chgData name="Vladimír" userId="7a0a5a3e-9452-42ed-b82b-261bb1cb6d01" providerId="ADAL" clId="{E31996A3-E9C4-413D-8E3C-37B51AAD4A1D}" dt="2024-11-20T14:57:48.470" v="3142" actId="207"/>
          <ac:spMkLst>
            <pc:docMk/>
            <pc:sldMk cId="484317550" sldId="261"/>
            <ac:spMk id="6" creationId="{60264932-F351-CAB4-8FA9-7A3BCB35469A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9" creationId="{3DD021EB-D5E6-4E0A-B153-402BAFA456E3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0" creationId="{A9CAB307-817E-49DC-9DB2-873A3670BDFF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1" creationId="{CD47A844-5C49-4E6C-B23E-C256B676B9AC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2" creationId="{87A63E46-DDBF-440A-9767-3211CA4CCB56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3" creationId="{00447DAD-1B26-4596-9508-BAFF17D62A2E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4" creationId="{6F786C8E-4EAB-4BAA-AFA6-6B14CC163224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5" creationId="{16CA50F8-0D25-49FC-87B6-3CDAD18B82D7}"/>
          </ac:spMkLst>
        </pc:spChg>
        <pc:spChg chg="add mod">
          <ac:chgData name="Vladimír" userId="7a0a5a3e-9452-42ed-b82b-261bb1cb6d01" providerId="ADAL" clId="{E31996A3-E9C4-413D-8E3C-37B51AAD4A1D}" dt="2024-11-14T13:18:41.524" v="686"/>
          <ac:spMkLst>
            <pc:docMk/>
            <pc:sldMk cId="484317550" sldId="261"/>
            <ac:spMk id="16" creationId="{990BADB5-BF55-47CF-AD68-B04EF11C73BC}"/>
          </ac:spMkLst>
        </pc:spChg>
        <pc:grpChg chg="add mod">
          <ac:chgData name="Vladimír" userId="7a0a5a3e-9452-42ed-b82b-261bb1cb6d01" providerId="ADAL" clId="{E31996A3-E9C4-413D-8E3C-37B51AAD4A1D}" dt="2024-11-14T13:18:41.524" v="686"/>
          <ac:grpSpMkLst>
            <pc:docMk/>
            <pc:sldMk cId="484317550" sldId="261"/>
            <ac:grpSpMk id="4" creationId="{6CBD797A-A38C-4701-83F6-BEBE3EE6C01C}"/>
          </ac:grpSpMkLst>
        </pc:grpChg>
        <pc:grpChg chg="add mod">
          <ac:chgData name="Vladimír" userId="7a0a5a3e-9452-42ed-b82b-261bb1cb6d01" providerId="ADAL" clId="{E31996A3-E9C4-413D-8E3C-37B51AAD4A1D}" dt="2024-11-14T13:18:41.524" v="686"/>
          <ac:grpSpMkLst>
            <pc:docMk/>
            <pc:sldMk cId="484317550" sldId="261"/>
            <ac:grpSpMk id="5" creationId="{16422256-3A31-4A11-BD54-F7C9E7992616}"/>
          </ac:grpSpMkLst>
        </pc:grpChg>
        <pc:grpChg chg="add mod">
          <ac:chgData name="Vladimír" userId="7a0a5a3e-9452-42ed-b82b-261bb1cb6d01" providerId="ADAL" clId="{E31996A3-E9C4-413D-8E3C-37B51AAD4A1D}" dt="2024-11-14T13:18:41.524" v="686"/>
          <ac:grpSpMkLst>
            <pc:docMk/>
            <pc:sldMk cId="484317550" sldId="261"/>
            <ac:grpSpMk id="7" creationId="{24B576E7-E21B-495D-9CA8-2ED5A56548B5}"/>
          </ac:grpSpMkLst>
        </pc:grpChg>
        <pc:grpChg chg="add mod">
          <ac:chgData name="Vladimír" userId="7a0a5a3e-9452-42ed-b82b-261bb1cb6d01" providerId="ADAL" clId="{E31996A3-E9C4-413D-8E3C-37B51AAD4A1D}" dt="2024-11-14T13:18:41.524" v="686"/>
          <ac:grpSpMkLst>
            <pc:docMk/>
            <pc:sldMk cId="484317550" sldId="261"/>
            <ac:grpSpMk id="8" creationId="{81AFDA85-3634-4223-8070-2750E2E8237C}"/>
          </ac:grpSpMkLst>
        </pc:grpChg>
      </pc:sldChg>
      <pc:sldChg chg="addSp modSp mod">
        <pc:chgData name="Vladimír" userId="7a0a5a3e-9452-42ed-b82b-261bb1cb6d01" providerId="ADAL" clId="{E31996A3-E9C4-413D-8E3C-37B51AAD4A1D}" dt="2024-11-21T13:03:26.259" v="3397" actId="115"/>
        <pc:sldMkLst>
          <pc:docMk/>
          <pc:sldMk cId="3797325886" sldId="262"/>
        </pc:sldMkLst>
        <pc:spChg chg="mod">
          <ac:chgData name="Vladimír" userId="7a0a5a3e-9452-42ed-b82b-261bb1cb6d01" providerId="ADAL" clId="{E31996A3-E9C4-413D-8E3C-37B51AAD4A1D}" dt="2024-11-21T13:03:26.259" v="3397" actId="115"/>
          <ac:spMkLst>
            <pc:docMk/>
            <pc:sldMk cId="3797325886" sldId="262"/>
            <ac:spMk id="3" creationId="{DCA82A67-06C3-E308-52B5-07D64496C1A1}"/>
          </ac:spMkLst>
        </pc:spChg>
        <pc:spChg chg="add mod">
          <ac:chgData name="Vladimír" userId="7a0a5a3e-9452-42ed-b82b-261bb1cb6d01" providerId="ADAL" clId="{E31996A3-E9C4-413D-8E3C-37B51AAD4A1D}" dt="2024-11-15T15:09:40.182" v="2969" actId="1076"/>
          <ac:spMkLst>
            <pc:docMk/>
            <pc:sldMk cId="3797325886" sldId="262"/>
            <ac:spMk id="5" creationId="{057A41E8-1A01-4571-9A0D-6D1ECB259AF6}"/>
          </ac:spMkLst>
        </pc:spChg>
        <pc:spChg chg="mod">
          <ac:chgData name="Vladimír" userId="7a0a5a3e-9452-42ed-b82b-261bb1cb6d01" providerId="ADAL" clId="{E31996A3-E9C4-413D-8E3C-37B51AAD4A1D}" dt="2024-11-20T14:57:58.806" v="3144" actId="207"/>
          <ac:spMkLst>
            <pc:docMk/>
            <pc:sldMk cId="3797325886" sldId="262"/>
            <ac:spMk id="6" creationId="{DFEA7DBA-FB01-BED8-1868-9C982BA220C0}"/>
          </ac:spMkLst>
        </pc:spChg>
        <pc:graphicFrameChg chg="add mod">
          <ac:chgData name="Vladimír" userId="7a0a5a3e-9452-42ed-b82b-261bb1cb6d01" providerId="ADAL" clId="{E31996A3-E9C4-413D-8E3C-37B51AAD4A1D}" dt="2024-11-14T13:21:21.136" v="773" actId="207"/>
          <ac:graphicFrameMkLst>
            <pc:docMk/>
            <pc:sldMk cId="3797325886" sldId="262"/>
            <ac:graphicFrameMk id="4" creationId="{CFD4C68E-280F-4816-B115-602344C19B4A}"/>
          </ac:graphicFrameMkLst>
        </pc:graphicFrameChg>
      </pc:sldChg>
      <pc:sldChg chg="addSp modSp mod">
        <pc:chgData name="Vladimír" userId="7a0a5a3e-9452-42ed-b82b-261bb1cb6d01" providerId="ADAL" clId="{E31996A3-E9C4-413D-8E3C-37B51AAD4A1D}" dt="2024-11-20T15:01:59.740" v="3183"/>
        <pc:sldMkLst>
          <pc:docMk/>
          <pc:sldMk cId="1117546802" sldId="263"/>
        </pc:sldMkLst>
        <pc:spChg chg="mod">
          <ac:chgData name="Vladimír" userId="7a0a5a3e-9452-42ed-b82b-261bb1cb6d01" providerId="ADAL" clId="{E31996A3-E9C4-413D-8E3C-37B51AAD4A1D}" dt="2024-11-20T15:01:59.740" v="3183"/>
          <ac:spMkLst>
            <pc:docMk/>
            <pc:sldMk cId="1117546802" sldId="263"/>
            <ac:spMk id="3" creationId="{0E5A4790-115A-6E44-A6AE-8B805813F06E}"/>
          </ac:spMkLst>
        </pc:spChg>
        <pc:spChg chg="mod">
          <ac:chgData name="Vladimír" userId="7a0a5a3e-9452-42ed-b82b-261bb1cb6d01" providerId="ADAL" clId="{E31996A3-E9C4-413D-8E3C-37B51AAD4A1D}" dt="2024-11-20T14:58:02.930" v="3145" actId="207"/>
          <ac:spMkLst>
            <pc:docMk/>
            <pc:sldMk cId="1117546802" sldId="263"/>
            <ac:spMk id="6" creationId="{EB0959CD-9EAA-4751-ECCA-DF2D201D64D7}"/>
          </ac:spMkLst>
        </pc:spChg>
        <pc:spChg chg="add mod">
          <ac:chgData name="Vladimír" userId="7a0a5a3e-9452-42ed-b82b-261bb1cb6d01" providerId="ADAL" clId="{E31996A3-E9C4-413D-8E3C-37B51AAD4A1D}" dt="2024-11-15T15:10:10.995" v="2972"/>
          <ac:spMkLst>
            <pc:docMk/>
            <pc:sldMk cId="1117546802" sldId="263"/>
            <ac:spMk id="7" creationId="{16F1C5E9-FCE3-45B6-BD10-904E4EE91C2E}"/>
          </ac:spMkLst>
        </pc:spChg>
        <pc:graphicFrameChg chg="add mod">
          <ac:chgData name="Vladimír" userId="7a0a5a3e-9452-42ed-b82b-261bb1cb6d01" providerId="ADAL" clId="{E31996A3-E9C4-413D-8E3C-37B51AAD4A1D}" dt="2024-11-14T13:21:34.552" v="774" actId="207"/>
          <ac:graphicFrameMkLst>
            <pc:docMk/>
            <pc:sldMk cId="1117546802" sldId="263"/>
            <ac:graphicFrameMk id="4" creationId="{01FB82BB-7AFC-458B-8AE6-E452D641E4AC}"/>
          </ac:graphicFrameMkLst>
        </pc:graphicFrameChg>
      </pc:sldChg>
      <pc:sldChg chg="addSp modSp mod">
        <pc:chgData name="Vladimír" userId="7a0a5a3e-9452-42ed-b82b-261bb1cb6d01" providerId="ADAL" clId="{E31996A3-E9C4-413D-8E3C-37B51AAD4A1D}" dt="2024-11-15T14:47:04.385" v="2150" actId="20577"/>
        <pc:sldMkLst>
          <pc:docMk/>
          <pc:sldMk cId="695663140" sldId="264"/>
        </pc:sldMkLst>
        <pc:spChg chg="mod">
          <ac:chgData name="Vladimír" userId="7a0a5a3e-9452-42ed-b82b-261bb1cb6d01" providerId="ADAL" clId="{E31996A3-E9C4-413D-8E3C-37B51AAD4A1D}" dt="2024-11-15T14:47:04.385" v="2150" actId="20577"/>
          <ac:spMkLst>
            <pc:docMk/>
            <pc:sldMk cId="695663140" sldId="264"/>
            <ac:spMk id="3" creationId="{A14CDE29-CB3B-9F69-0894-E264B973A3D1}"/>
          </ac:spMkLst>
        </pc:spChg>
        <pc:picChg chg="add mod">
          <ac:chgData name="Vladimír" userId="7a0a5a3e-9452-42ed-b82b-261bb1cb6d01" providerId="ADAL" clId="{E31996A3-E9C4-413D-8E3C-37B51AAD4A1D}" dt="2024-11-15T14:26:06.957" v="1740"/>
          <ac:picMkLst>
            <pc:docMk/>
            <pc:sldMk cId="695663140" sldId="264"/>
            <ac:picMk id="4" creationId="{B3812AC2-2AA8-4A6B-BF8C-4D3EBE97C38E}"/>
          </ac:picMkLst>
        </pc:picChg>
        <pc:picChg chg="add mod">
          <ac:chgData name="Vladimír" userId="7a0a5a3e-9452-42ed-b82b-261bb1cb6d01" providerId="ADAL" clId="{E31996A3-E9C4-413D-8E3C-37B51AAD4A1D}" dt="2024-11-15T14:33:12.519" v="1974" actId="1036"/>
          <ac:picMkLst>
            <pc:docMk/>
            <pc:sldMk cId="695663140" sldId="264"/>
            <ac:picMk id="5" creationId="{B2773E38-07B9-48E9-8A62-FE0F011EFBC1}"/>
          </ac:picMkLst>
        </pc:picChg>
      </pc:sldChg>
      <pc:sldChg chg="modSp add mod">
        <pc:chgData name="Vladimír" userId="7a0a5a3e-9452-42ed-b82b-261bb1cb6d01" providerId="ADAL" clId="{E31996A3-E9C4-413D-8E3C-37B51AAD4A1D}" dt="2024-11-21T13:06:43.226" v="3498" actId="1036"/>
        <pc:sldMkLst>
          <pc:docMk/>
          <pc:sldMk cId="2452935096" sldId="265"/>
        </pc:sldMkLst>
        <pc:spChg chg="mod">
          <ac:chgData name="Vladimír" userId="7a0a5a3e-9452-42ed-b82b-261bb1cb6d01" providerId="ADAL" clId="{E31996A3-E9C4-413D-8E3C-37B51AAD4A1D}" dt="2024-11-20T14:57:31.655" v="3139" actId="207"/>
          <ac:spMkLst>
            <pc:docMk/>
            <pc:sldMk cId="2452935096" sldId="265"/>
            <ac:spMk id="2" creationId="{FEA206D4-6012-4598-AAA4-FAF669AA1FB8}"/>
          </ac:spMkLst>
        </pc:spChg>
        <pc:spChg chg="mod">
          <ac:chgData name="Vladimír" userId="7a0a5a3e-9452-42ed-b82b-261bb1cb6d01" providerId="ADAL" clId="{E31996A3-E9C4-413D-8E3C-37B51AAD4A1D}" dt="2024-11-21T13:06:43.226" v="3498" actId="1036"/>
          <ac:spMkLst>
            <pc:docMk/>
            <pc:sldMk cId="2452935096" sldId="265"/>
            <ac:spMk id="3" creationId="{51E949BE-513D-486E-9A35-C3EEC76BF28E}"/>
          </ac:spMkLst>
        </pc:spChg>
      </pc:sldChg>
      <pc:sldChg chg="addSp modSp add mod">
        <pc:chgData name="Vladimír" userId="7a0a5a3e-9452-42ed-b82b-261bb1cb6d01" providerId="ADAL" clId="{E31996A3-E9C4-413D-8E3C-37B51AAD4A1D}" dt="2024-11-20T14:58:09.415" v="3146" actId="207"/>
        <pc:sldMkLst>
          <pc:docMk/>
          <pc:sldMk cId="2763540083" sldId="266"/>
        </pc:sldMkLst>
        <pc:spChg chg="mod">
          <ac:chgData name="Vladimír" userId="7a0a5a3e-9452-42ed-b82b-261bb1cb6d01" providerId="ADAL" clId="{E31996A3-E9C4-413D-8E3C-37B51AAD4A1D}" dt="2024-11-15T15:16:13.430" v="3018" actId="20577"/>
          <ac:spMkLst>
            <pc:docMk/>
            <pc:sldMk cId="2763540083" sldId="266"/>
            <ac:spMk id="3" creationId="{0E5A4790-115A-6E44-A6AE-8B805813F06E}"/>
          </ac:spMkLst>
        </pc:spChg>
        <pc:spChg chg="mod">
          <ac:chgData name="Vladimír" userId="7a0a5a3e-9452-42ed-b82b-261bb1cb6d01" providerId="ADAL" clId="{E31996A3-E9C4-413D-8E3C-37B51AAD4A1D}" dt="2024-11-20T14:58:09.415" v="3146" actId="207"/>
          <ac:spMkLst>
            <pc:docMk/>
            <pc:sldMk cId="2763540083" sldId="266"/>
            <ac:spMk id="6" creationId="{EB0959CD-9EAA-4751-ECCA-DF2D201D64D7}"/>
          </ac:spMkLst>
        </pc:spChg>
        <pc:spChg chg="add mod">
          <ac:chgData name="Vladimír" userId="7a0a5a3e-9452-42ed-b82b-261bb1cb6d01" providerId="ADAL" clId="{E31996A3-E9C4-413D-8E3C-37B51AAD4A1D}" dt="2024-11-15T15:10:14.475" v="2973"/>
          <ac:spMkLst>
            <pc:docMk/>
            <pc:sldMk cId="2763540083" sldId="266"/>
            <ac:spMk id="7" creationId="{013002E2-06EC-4342-BA1F-1EB3B34C3F6B}"/>
          </ac:spMkLst>
        </pc:spChg>
        <pc:graphicFrameChg chg="mod">
          <ac:chgData name="Vladimír" userId="7a0a5a3e-9452-42ed-b82b-261bb1cb6d01" providerId="ADAL" clId="{E31996A3-E9C4-413D-8E3C-37B51AAD4A1D}" dt="2024-11-15T14:25:19.384" v="1729" actId="207"/>
          <ac:graphicFrameMkLst>
            <pc:docMk/>
            <pc:sldMk cId="2763540083" sldId="266"/>
            <ac:graphicFrameMk id="4" creationId="{01FB82BB-7AFC-458B-8AE6-E452D641E4AC}"/>
          </ac:graphicFrameMkLst>
        </pc:graphicFrameChg>
      </pc:sldChg>
    </pc:docChg>
  </pc:docChgLst>
  <pc:docChgLst>
    <pc:chgData name="Manas Vladimir" userId="7a0a5a3e-9452-42ed-b82b-261bb1cb6d01" providerId="ADAL" clId="{96833468-4472-4108-BC19-87CD67BFAC90}"/>
    <pc:docChg chg="undo redo custSel addSld modSld sldOrd">
      <pc:chgData name="Manas Vladimir" userId="7a0a5a3e-9452-42ed-b82b-261bb1cb6d01" providerId="ADAL" clId="{96833468-4472-4108-BC19-87CD67BFAC90}" dt="2024-11-20T21:49:00.645" v="3541" actId="20577"/>
      <pc:docMkLst>
        <pc:docMk/>
      </pc:docMkLst>
      <pc:sldChg chg="modSp mod">
        <pc:chgData name="Manas Vladimir" userId="7a0a5a3e-9452-42ed-b82b-261bb1cb6d01" providerId="ADAL" clId="{96833468-4472-4108-BC19-87CD67BFAC90}" dt="2024-11-13T20:12:49.275" v="2850" actId="1076"/>
        <pc:sldMkLst>
          <pc:docMk/>
          <pc:sldMk cId="4046833726" sldId="256"/>
        </pc:sldMkLst>
        <pc:spChg chg="mod">
          <ac:chgData name="Manas Vladimir" userId="7a0a5a3e-9452-42ed-b82b-261bb1cb6d01" providerId="ADAL" clId="{96833468-4472-4108-BC19-87CD67BFAC90}" dt="2024-11-13T20:12:19.994" v="2836" actId="1076"/>
          <ac:spMkLst>
            <pc:docMk/>
            <pc:sldMk cId="4046833726" sldId="256"/>
            <ac:spMk id="2" creationId="{125785C8-E10C-4A15-99D2-EEE844C957FC}"/>
          </ac:spMkLst>
        </pc:spChg>
        <pc:spChg chg="mod">
          <ac:chgData name="Manas Vladimir" userId="7a0a5a3e-9452-42ed-b82b-261bb1cb6d01" providerId="ADAL" clId="{96833468-4472-4108-BC19-87CD67BFAC90}" dt="2024-11-13T20:12:49.275" v="2850" actId="1076"/>
          <ac:spMkLst>
            <pc:docMk/>
            <pc:sldMk cId="4046833726" sldId="256"/>
            <ac:spMk id="3" creationId="{36716D37-0C5A-4A2E-8AB1-2A60DD6706E2}"/>
          </ac:spMkLst>
        </pc:spChg>
      </pc:sldChg>
      <pc:sldChg chg="modSp mod">
        <pc:chgData name="Manas Vladimir" userId="7a0a5a3e-9452-42ed-b82b-261bb1cb6d01" providerId="ADAL" clId="{96833468-4472-4108-BC19-87CD67BFAC90}" dt="2024-11-20T21:49:00.645" v="3541" actId="20577"/>
        <pc:sldMkLst>
          <pc:docMk/>
          <pc:sldMk cId="147230507" sldId="257"/>
        </pc:sldMkLst>
        <pc:spChg chg="mod">
          <ac:chgData name="Manas Vladimir" userId="7a0a5a3e-9452-42ed-b82b-261bb1cb6d01" providerId="ADAL" clId="{96833468-4472-4108-BC19-87CD67BFAC90}" dt="2024-11-13T20:10:39.636" v="2806" actId="1076"/>
          <ac:spMkLst>
            <pc:docMk/>
            <pc:sldMk cId="147230507" sldId="257"/>
            <ac:spMk id="2" creationId="{FEA206D4-6012-4598-AAA4-FAF669AA1FB8}"/>
          </ac:spMkLst>
        </pc:spChg>
        <pc:spChg chg="mod">
          <ac:chgData name="Manas Vladimir" userId="7a0a5a3e-9452-42ed-b82b-261bb1cb6d01" providerId="ADAL" clId="{96833468-4472-4108-BC19-87CD67BFAC90}" dt="2024-11-20T21:49:00.645" v="3541" actId="20577"/>
          <ac:spMkLst>
            <pc:docMk/>
            <pc:sldMk cId="147230507" sldId="257"/>
            <ac:spMk id="3" creationId="{51E949BE-513D-486E-9A35-C3EEC76BF28E}"/>
          </ac:spMkLst>
        </pc:spChg>
      </pc:sldChg>
      <pc:sldChg chg="addSp delSp modSp mod">
        <pc:chgData name="Manas Vladimir" userId="7a0a5a3e-9452-42ed-b82b-261bb1cb6d01" providerId="ADAL" clId="{96833468-4472-4108-BC19-87CD67BFAC90}" dt="2024-11-20T21:35:36.318" v="3518" actId="20577"/>
        <pc:sldMkLst>
          <pc:docMk/>
          <pc:sldMk cId="671454689" sldId="258"/>
        </pc:sldMkLst>
        <pc:spChg chg="del">
          <ac:chgData name="Manas Vladimir" userId="7a0a5a3e-9452-42ed-b82b-261bb1cb6d01" providerId="ADAL" clId="{96833468-4472-4108-BC19-87CD67BFAC90}" dt="2024-11-13T20:11:06.798" v="2816" actId="478"/>
          <ac:spMkLst>
            <pc:docMk/>
            <pc:sldMk cId="671454689" sldId="258"/>
            <ac:spMk id="2" creationId="{D0AAE462-157E-43AA-8437-8A07506A3746}"/>
          </ac:spMkLst>
        </pc:spChg>
        <pc:spChg chg="mod">
          <ac:chgData name="Manas Vladimir" userId="7a0a5a3e-9452-42ed-b82b-261bb1cb6d01" providerId="ADAL" clId="{96833468-4472-4108-BC19-87CD67BFAC90}" dt="2024-11-20T21:35:36.318" v="3518" actId="20577"/>
          <ac:spMkLst>
            <pc:docMk/>
            <pc:sldMk cId="671454689" sldId="258"/>
            <ac:spMk id="3" creationId="{254CA8B7-BF21-4A82-89D1-83E93CB031CA}"/>
          </ac:spMkLst>
        </pc:spChg>
        <pc:spChg chg="add del mod">
          <ac:chgData name="Manas Vladimir" userId="7a0a5a3e-9452-42ed-b82b-261bb1cb6d01" providerId="ADAL" clId="{96833468-4472-4108-BC19-87CD67BFAC90}" dt="2024-11-13T20:11:10.155" v="2817" actId="478"/>
          <ac:spMkLst>
            <pc:docMk/>
            <pc:sldMk cId="671454689" sldId="258"/>
            <ac:spMk id="5" creationId="{50853BF6-9D26-7840-E57E-E9DD4D509A20}"/>
          </ac:spMkLst>
        </pc:spChg>
        <pc:spChg chg="add mod">
          <ac:chgData name="Manas Vladimir" userId="7a0a5a3e-9452-42ed-b82b-261bb1cb6d01" providerId="ADAL" clId="{96833468-4472-4108-BC19-87CD67BFAC90}" dt="2024-11-13T20:11:11.360" v="2818"/>
          <ac:spMkLst>
            <pc:docMk/>
            <pc:sldMk cId="671454689" sldId="258"/>
            <ac:spMk id="6" creationId="{724DAD90-78FE-536A-CC4B-52592A60A8B7}"/>
          </ac:spMkLst>
        </pc:spChg>
      </pc:sldChg>
      <pc:sldChg chg="addSp delSp modSp add mod ord">
        <pc:chgData name="Manas Vladimir" userId="7a0a5a3e-9452-42ed-b82b-261bb1cb6d01" providerId="ADAL" clId="{96833468-4472-4108-BC19-87CD67BFAC90}" dt="2024-11-13T20:47:34.314" v="3181" actId="20577"/>
        <pc:sldMkLst>
          <pc:docMk/>
          <pc:sldMk cId="2843992996" sldId="259"/>
        </pc:sldMkLst>
        <pc:spChg chg="del">
          <ac:chgData name="Manas Vladimir" userId="7a0a5a3e-9452-42ed-b82b-261bb1cb6d01" providerId="ADAL" clId="{96833468-4472-4108-BC19-87CD67BFAC90}" dt="2024-11-13T20:10:47.393" v="2807" actId="478"/>
          <ac:spMkLst>
            <pc:docMk/>
            <pc:sldMk cId="2843992996" sldId="259"/>
            <ac:spMk id="2" creationId="{0FC316C1-254E-3356-1ABF-B960A0301A20}"/>
          </ac:spMkLst>
        </pc:spChg>
        <pc:spChg chg="mod">
          <ac:chgData name="Manas Vladimir" userId="7a0a5a3e-9452-42ed-b82b-261bb1cb6d01" providerId="ADAL" clId="{96833468-4472-4108-BC19-87CD67BFAC90}" dt="2024-11-13T20:47:34.314" v="3181" actId="20577"/>
          <ac:spMkLst>
            <pc:docMk/>
            <pc:sldMk cId="2843992996" sldId="259"/>
            <ac:spMk id="3" creationId="{D88D89FE-DDC0-3871-F1C4-9932BFC9E57C}"/>
          </ac:spMkLst>
        </pc:spChg>
        <pc:spChg chg="add del mod">
          <ac:chgData name="Manas Vladimir" userId="7a0a5a3e-9452-42ed-b82b-261bb1cb6d01" providerId="ADAL" clId="{96833468-4472-4108-BC19-87CD67BFAC90}" dt="2024-11-13T20:10:51.242" v="2809" actId="478"/>
          <ac:spMkLst>
            <pc:docMk/>
            <pc:sldMk cId="2843992996" sldId="259"/>
            <ac:spMk id="5" creationId="{1BA6F59A-874A-B890-755D-FAE456730710}"/>
          </ac:spMkLst>
        </pc:spChg>
        <pc:spChg chg="add mod">
          <ac:chgData name="Manas Vladimir" userId="7a0a5a3e-9452-42ed-b82b-261bb1cb6d01" providerId="ADAL" clId="{96833468-4472-4108-BC19-87CD67BFAC90}" dt="2024-11-13T20:10:48.257" v="2808"/>
          <ac:spMkLst>
            <pc:docMk/>
            <pc:sldMk cId="2843992996" sldId="259"/>
            <ac:spMk id="6" creationId="{4AAAB694-D90B-0964-800A-C36E6EF31E7D}"/>
          </ac:spMkLst>
        </pc:spChg>
      </pc:sldChg>
      <pc:sldChg chg="addSp delSp modSp add mod">
        <pc:chgData name="Manas Vladimir" userId="7a0a5a3e-9452-42ed-b82b-261bb1cb6d01" providerId="ADAL" clId="{96833468-4472-4108-BC19-87CD67BFAC90}" dt="2024-11-13T20:36:20.388" v="3078" actId="20577"/>
        <pc:sldMkLst>
          <pc:docMk/>
          <pc:sldMk cId="1861927029" sldId="260"/>
        </pc:sldMkLst>
        <pc:spChg chg="del">
          <ac:chgData name="Manas Vladimir" userId="7a0a5a3e-9452-42ed-b82b-261bb1cb6d01" providerId="ADAL" clId="{96833468-4472-4108-BC19-87CD67BFAC90}" dt="2024-11-13T20:10:54.606" v="2810" actId="478"/>
          <ac:spMkLst>
            <pc:docMk/>
            <pc:sldMk cId="1861927029" sldId="260"/>
            <ac:spMk id="2" creationId="{0404D13E-D771-25AA-5EC4-ED33D57CE941}"/>
          </ac:spMkLst>
        </pc:spChg>
        <pc:spChg chg="mod">
          <ac:chgData name="Manas Vladimir" userId="7a0a5a3e-9452-42ed-b82b-261bb1cb6d01" providerId="ADAL" clId="{96833468-4472-4108-BC19-87CD67BFAC90}" dt="2024-11-13T20:36:20.388" v="3078" actId="20577"/>
          <ac:spMkLst>
            <pc:docMk/>
            <pc:sldMk cId="1861927029" sldId="260"/>
            <ac:spMk id="3" creationId="{1EC98A9B-8425-D6A5-5B52-92C1E560F189}"/>
          </ac:spMkLst>
        </pc:spChg>
        <pc:spChg chg="add del mod">
          <ac:chgData name="Manas Vladimir" userId="7a0a5a3e-9452-42ed-b82b-261bb1cb6d01" providerId="ADAL" clId="{96833468-4472-4108-BC19-87CD67BFAC90}" dt="2024-11-13T20:10:55.804" v="2811" actId="478"/>
          <ac:spMkLst>
            <pc:docMk/>
            <pc:sldMk cId="1861927029" sldId="260"/>
            <ac:spMk id="5" creationId="{98D2CDC8-4998-0BFD-D0F6-E54CBA5260DB}"/>
          </ac:spMkLst>
        </pc:spChg>
        <pc:spChg chg="add mod">
          <ac:chgData name="Manas Vladimir" userId="7a0a5a3e-9452-42ed-b82b-261bb1cb6d01" providerId="ADAL" clId="{96833468-4472-4108-BC19-87CD67BFAC90}" dt="2024-11-13T20:10:57.078" v="2812"/>
          <ac:spMkLst>
            <pc:docMk/>
            <pc:sldMk cId="1861927029" sldId="260"/>
            <ac:spMk id="6" creationId="{19B0C4C4-0417-E190-0A81-5538256F7527}"/>
          </ac:spMkLst>
        </pc:spChg>
      </pc:sldChg>
      <pc:sldChg chg="addSp delSp modSp add mod">
        <pc:chgData name="Manas Vladimir" userId="7a0a5a3e-9452-42ed-b82b-261bb1cb6d01" providerId="ADAL" clId="{96833468-4472-4108-BC19-87CD67BFAC90}" dt="2024-11-13T20:36:30.298" v="3079"/>
        <pc:sldMkLst>
          <pc:docMk/>
          <pc:sldMk cId="484317550" sldId="261"/>
        </pc:sldMkLst>
        <pc:spChg chg="del">
          <ac:chgData name="Manas Vladimir" userId="7a0a5a3e-9452-42ed-b82b-261bb1cb6d01" providerId="ADAL" clId="{96833468-4472-4108-BC19-87CD67BFAC90}" dt="2024-11-13T20:11:00.614" v="2813" actId="478"/>
          <ac:spMkLst>
            <pc:docMk/>
            <pc:sldMk cId="484317550" sldId="261"/>
            <ac:spMk id="2" creationId="{02B2AA05-194D-32D3-0122-2EECC6EBE1C8}"/>
          </ac:spMkLst>
        </pc:spChg>
        <pc:spChg chg="mod">
          <ac:chgData name="Manas Vladimir" userId="7a0a5a3e-9452-42ed-b82b-261bb1cb6d01" providerId="ADAL" clId="{96833468-4472-4108-BC19-87CD67BFAC90}" dt="2024-11-13T20:36:30.298" v="3079"/>
          <ac:spMkLst>
            <pc:docMk/>
            <pc:sldMk cId="484317550" sldId="261"/>
            <ac:spMk id="3" creationId="{ACBA3FCD-83D9-3A67-4540-155940FD9208}"/>
          </ac:spMkLst>
        </pc:spChg>
        <pc:spChg chg="add del mod">
          <ac:chgData name="Manas Vladimir" userId="7a0a5a3e-9452-42ed-b82b-261bb1cb6d01" providerId="ADAL" clId="{96833468-4472-4108-BC19-87CD67BFAC90}" dt="2024-11-13T20:11:01.248" v="2814" actId="478"/>
          <ac:spMkLst>
            <pc:docMk/>
            <pc:sldMk cId="484317550" sldId="261"/>
            <ac:spMk id="5" creationId="{D8FA71EC-AB56-FA1C-E8D7-175C5C37EC7F}"/>
          </ac:spMkLst>
        </pc:spChg>
        <pc:spChg chg="add mod">
          <ac:chgData name="Manas Vladimir" userId="7a0a5a3e-9452-42ed-b82b-261bb1cb6d01" providerId="ADAL" clId="{96833468-4472-4108-BC19-87CD67BFAC90}" dt="2024-11-13T20:11:02.657" v="2815"/>
          <ac:spMkLst>
            <pc:docMk/>
            <pc:sldMk cId="484317550" sldId="261"/>
            <ac:spMk id="6" creationId="{60264932-F351-CAB4-8FA9-7A3BCB35469A}"/>
          </ac:spMkLst>
        </pc:spChg>
      </pc:sldChg>
      <pc:sldChg chg="addSp delSp modSp add mod">
        <pc:chgData name="Manas Vladimir" userId="7a0a5a3e-9452-42ed-b82b-261bb1cb6d01" providerId="ADAL" clId="{96833468-4472-4108-BC19-87CD67BFAC90}" dt="2024-11-13T21:00:30.919" v="3445" actId="20577"/>
        <pc:sldMkLst>
          <pc:docMk/>
          <pc:sldMk cId="3797325886" sldId="262"/>
        </pc:sldMkLst>
        <pc:spChg chg="del">
          <ac:chgData name="Manas Vladimir" userId="7a0a5a3e-9452-42ed-b82b-261bb1cb6d01" providerId="ADAL" clId="{96833468-4472-4108-BC19-87CD67BFAC90}" dt="2024-11-13T20:11:15.811" v="2819" actId="478"/>
          <ac:spMkLst>
            <pc:docMk/>
            <pc:sldMk cId="3797325886" sldId="262"/>
            <ac:spMk id="2" creationId="{510F27BB-2C16-B7BA-31A1-D37440CD6BCE}"/>
          </ac:spMkLst>
        </pc:spChg>
        <pc:spChg chg="mod">
          <ac:chgData name="Manas Vladimir" userId="7a0a5a3e-9452-42ed-b82b-261bb1cb6d01" providerId="ADAL" clId="{96833468-4472-4108-BC19-87CD67BFAC90}" dt="2024-11-13T21:00:30.919" v="3445" actId="20577"/>
          <ac:spMkLst>
            <pc:docMk/>
            <pc:sldMk cId="3797325886" sldId="262"/>
            <ac:spMk id="3" creationId="{DCA82A67-06C3-E308-52B5-07D64496C1A1}"/>
          </ac:spMkLst>
        </pc:spChg>
        <pc:spChg chg="add del mod">
          <ac:chgData name="Manas Vladimir" userId="7a0a5a3e-9452-42ed-b82b-261bb1cb6d01" providerId="ADAL" clId="{96833468-4472-4108-BC19-87CD67BFAC90}" dt="2024-11-13T20:11:16.500" v="2820" actId="478"/>
          <ac:spMkLst>
            <pc:docMk/>
            <pc:sldMk cId="3797325886" sldId="262"/>
            <ac:spMk id="5" creationId="{C096E925-3594-C69A-ADC5-3FB6FD965135}"/>
          </ac:spMkLst>
        </pc:spChg>
        <pc:spChg chg="add mod">
          <ac:chgData name="Manas Vladimir" userId="7a0a5a3e-9452-42ed-b82b-261bb1cb6d01" providerId="ADAL" clId="{96833468-4472-4108-BC19-87CD67BFAC90}" dt="2024-11-13T20:11:17.477" v="2821"/>
          <ac:spMkLst>
            <pc:docMk/>
            <pc:sldMk cId="3797325886" sldId="262"/>
            <ac:spMk id="6" creationId="{DFEA7DBA-FB01-BED8-1868-9C982BA220C0}"/>
          </ac:spMkLst>
        </pc:spChg>
      </pc:sldChg>
      <pc:sldChg chg="addSp delSp modSp add mod">
        <pc:chgData name="Manas Vladimir" userId="7a0a5a3e-9452-42ed-b82b-261bb1cb6d01" providerId="ADAL" clId="{96833468-4472-4108-BC19-87CD67BFAC90}" dt="2024-11-13T21:02:03.081" v="3461" actId="20577"/>
        <pc:sldMkLst>
          <pc:docMk/>
          <pc:sldMk cId="1117546802" sldId="263"/>
        </pc:sldMkLst>
        <pc:spChg chg="del">
          <ac:chgData name="Manas Vladimir" userId="7a0a5a3e-9452-42ed-b82b-261bb1cb6d01" providerId="ADAL" clId="{96833468-4472-4108-BC19-87CD67BFAC90}" dt="2024-11-13T20:11:20.542" v="2822" actId="478"/>
          <ac:spMkLst>
            <pc:docMk/>
            <pc:sldMk cId="1117546802" sldId="263"/>
            <ac:spMk id="2" creationId="{24B136D1-B5B3-FE6F-D808-33CA07B04F5C}"/>
          </ac:spMkLst>
        </pc:spChg>
        <pc:spChg chg="mod">
          <ac:chgData name="Manas Vladimir" userId="7a0a5a3e-9452-42ed-b82b-261bb1cb6d01" providerId="ADAL" clId="{96833468-4472-4108-BC19-87CD67BFAC90}" dt="2024-11-13T21:02:03.081" v="3461" actId="20577"/>
          <ac:spMkLst>
            <pc:docMk/>
            <pc:sldMk cId="1117546802" sldId="263"/>
            <ac:spMk id="3" creationId="{0E5A4790-115A-6E44-A6AE-8B805813F06E}"/>
          </ac:spMkLst>
        </pc:spChg>
        <pc:spChg chg="add del mod">
          <ac:chgData name="Manas Vladimir" userId="7a0a5a3e-9452-42ed-b82b-261bb1cb6d01" providerId="ADAL" clId="{96833468-4472-4108-BC19-87CD67BFAC90}" dt="2024-11-13T20:11:23.024" v="2823" actId="478"/>
          <ac:spMkLst>
            <pc:docMk/>
            <pc:sldMk cId="1117546802" sldId="263"/>
            <ac:spMk id="5" creationId="{FC11E6FE-B18C-0F91-9EEC-406E1276335E}"/>
          </ac:spMkLst>
        </pc:spChg>
        <pc:spChg chg="add mod">
          <ac:chgData name="Manas Vladimir" userId="7a0a5a3e-9452-42ed-b82b-261bb1cb6d01" providerId="ADAL" clId="{96833468-4472-4108-BC19-87CD67BFAC90}" dt="2024-11-13T20:11:24.359" v="2824"/>
          <ac:spMkLst>
            <pc:docMk/>
            <pc:sldMk cId="1117546802" sldId="263"/>
            <ac:spMk id="6" creationId="{EB0959CD-9EAA-4751-ECCA-DF2D201D64D7}"/>
          </ac:spMkLst>
        </pc:spChg>
      </pc:sldChg>
      <pc:sldChg chg="delSp modSp new mod">
        <pc:chgData name="Manas Vladimir" userId="7a0a5a3e-9452-42ed-b82b-261bb1cb6d01" providerId="ADAL" clId="{96833468-4472-4108-BC19-87CD67BFAC90}" dt="2024-11-13T21:03:25.516" v="3491" actId="1076"/>
        <pc:sldMkLst>
          <pc:docMk/>
          <pc:sldMk cId="695663140" sldId="264"/>
        </pc:sldMkLst>
        <pc:spChg chg="del">
          <ac:chgData name="Manas Vladimir" userId="7a0a5a3e-9452-42ed-b82b-261bb1cb6d01" providerId="ADAL" clId="{96833468-4472-4108-BC19-87CD67BFAC90}" dt="2024-11-13T21:03:05.210" v="3485" actId="478"/>
          <ac:spMkLst>
            <pc:docMk/>
            <pc:sldMk cId="695663140" sldId="264"/>
            <ac:spMk id="2" creationId="{AC2BBE9A-6663-0804-D7B7-17E64BF7BA03}"/>
          </ac:spMkLst>
        </pc:spChg>
        <pc:spChg chg="mod">
          <ac:chgData name="Manas Vladimir" userId="7a0a5a3e-9452-42ed-b82b-261bb1cb6d01" providerId="ADAL" clId="{96833468-4472-4108-BC19-87CD67BFAC90}" dt="2024-11-13T21:03:25.516" v="3491" actId="1076"/>
          <ac:spMkLst>
            <pc:docMk/>
            <pc:sldMk cId="695663140" sldId="264"/>
            <ac:spMk id="3" creationId="{A14CDE29-CB3B-9F69-0894-E264B973A3D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AAF1C8-D2AF-4DF9-AF11-DC4BBB1B77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0A7CAC0-11C6-47C5-BE4A-443CC56E5890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/>
            <a:t>literární rešerše</a:t>
          </a:r>
        </a:p>
      </dgm:t>
    </dgm:pt>
    <dgm:pt modelId="{BBC58EBE-EDA9-42D3-9548-0E0DB4765D53}" type="parTrans" cxnId="{3D4BC629-9FF5-497C-ACC1-F83B238CA910}">
      <dgm:prSet/>
      <dgm:spPr/>
      <dgm:t>
        <a:bodyPr/>
        <a:lstStyle/>
        <a:p>
          <a:endParaRPr lang="cs-CZ"/>
        </a:p>
      </dgm:t>
    </dgm:pt>
    <dgm:pt modelId="{E2650E98-1CA1-4FC8-84E4-3C9893173B0E}" type="sibTrans" cxnId="{3D4BC629-9FF5-497C-ACC1-F83B238CA910}">
      <dgm:prSet/>
      <dgm:spPr/>
      <dgm:t>
        <a:bodyPr/>
        <a:lstStyle/>
        <a:p>
          <a:endParaRPr lang="cs-CZ"/>
        </a:p>
      </dgm:t>
    </dgm:pt>
    <dgm:pt modelId="{1FC28F20-C9B5-4C39-900B-2C0392ABFA89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8C06115B-8A5C-4E69-B03E-9C5B39AA6ECC}" type="parTrans" cxnId="{7482BBE5-4F0E-4FCF-8259-C2FB376EC7C1}">
      <dgm:prSet/>
      <dgm:spPr/>
      <dgm:t>
        <a:bodyPr/>
        <a:lstStyle/>
        <a:p>
          <a:endParaRPr lang="cs-CZ"/>
        </a:p>
      </dgm:t>
    </dgm:pt>
    <dgm:pt modelId="{17B43F1B-BB0C-4D73-9A10-4C55848E814B}" type="sibTrans" cxnId="{7482BBE5-4F0E-4FCF-8259-C2FB376EC7C1}">
      <dgm:prSet/>
      <dgm:spPr/>
      <dgm:t>
        <a:bodyPr/>
        <a:lstStyle/>
        <a:p>
          <a:endParaRPr lang="cs-CZ"/>
        </a:p>
      </dgm:t>
    </dgm:pt>
    <dgm:pt modelId="{97ECCB1A-0561-4BCE-A701-8161C008143D}">
      <dgm:prSet phldrT="[Text]"/>
      <dgm:spPr/>
      <dgm:t>
        <a:bodyPr/>
        <a:lstStyle/>
        <a:p>
          <a:r>
            <a:rPr lang="cs-CZ" dirty="0"/>
            <a:t>tvorba programů</a:t>
          </a:r>
        </a:p>
      </dgm:t>
    </dgm:pt>
    <dgm:pt modelId="{2A345A93-6582-4EF4-8761-AACE80F9248B}" type="parTrans" cxnId="{00591411-3CF5-4149-9B30-0FB2161282DC}">
      <dgm:prSet/>
      <dgm:spPr/>
      <dgm:t>
        <a:bodyPr/>
        <a:lstStyle/>
        <a:p>
          <a:endParaRPr lang="cs-CZ"/>
        </a:p>
      </dgm:t>
    </dgm:pt>
    <dgm:pt modelId="{2C017CE6-3565-4697-AFAD-E1956F67525E}" type="sibTrans" cxnId="{00591411-3CF5-4149-9B30-0FB2161282DC}">
      <dgm:prSet/>
      <dgm:spPr/>
      <dgm:t>
        <a:bodyPr/>
        <a:lstStyle/>
        <a:p>
          <a:endParaRPr lang="cs-CZ"/>
        </a:p>
      </dgm:t>
    </dgm:pt>
    <dgm:pt modelId="{9B295D96-1C58-4820-B963-9F1BB55D402D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DEF67B0D-E97C-4642-8467-1B45B7672CE0}" type="parTrans" cxnId="{1C1CBD14-668B-4345-ADCE-647963404679}">
      <dgm:prSet/>
      <dgm:spPr/>
      <dgm:t>
        <a:bodyPr/>
        <a:lstStyle/>
        <a:p>
          <a:endParaRPr lang="cs-CZ"/>
        </a:p>
      </dgm:t>
    </dgm:pt>
    <dgm:pt modelId="{29FC3D88-B4C2-41AE-800C-278FB47575F7}" type="sibTrans" cxnId="{1C1CBD14-668B-4345-ADCE-647963404679}">
      <dgm:prSet/>
      <dgm:spPr/>
      <dgm:t>
        <a:bodyPr/>
        <a:lstStyle/>
        <a:p>
          <a:endParaRPr lang="cs-CZ"/>
        </a:p>
      </dgm:t>
    </dgm:pt>
    <dgm:pt modelId="{7A3FDC62-D327-4342-B78F-64E9B946E7F4}" type="pres">
      <dgm:prSet presAssocID="{F2AAF1C8-D2AF-4DF9-AF11-DC4BBB1B77CF}" presName="CompostProcess" presStyleCnt="0">
        <dgm:presLayoutVars>
          <dgm:dir/>
          <dgm:resizeHandles val="exact"/>
        </dgm:presLayoutVars>
      </dgm:prSet>
      <dgm:spPr/>
    </dgm:pt>
    <dgm:pt modelId="{3C216CD6-F8F7-47E7-AA81-A740A9E2F83E}" type="pres">
      <dgm:prSet presAssocID="{F2AAF1C8-D2AF-4DF9-AF11-DC4BBB1B77CF}" presName="arrow" presStyleLbl="bgShp" presStyleIdx="0" presStyleCnt="1" custScaleX="117647" custLinFactNeighborX="0" custLinFactNeighborY="110"/>
      <dgm:spPr/>
    </dgm:pt>
    <dgm:pt modelId="{DAD786AD-EC52-4C2C-B7E8-0F1A65E97BEC}" type="pres">
      <dgm:prSet presAssocID="{F2AAF1C8-D2AF-4DF9-AF11-DC4BBB1B77CF}" presName="linearProcess" presStyleCnt="0"/>
      <dgm:spPr/>
    </dgm:pt>
    <dgm:pt modelId="{3D7AD0FF-7197-41E8-918E-ED0B214FE9B1}" type="pres">
      <dgm:prSet presAssocID="{B0A7CAC0-11C6-47C5-BE4A-443CC56E5890}" presName="textNode" presStyleLbl="node1" presStyleIdx="0" presStyleCnt="4">
        <dgm:presLayoutVars>
          <dgm:bulletEnabled val="1"/>
        </dgm:presLayoutVars>
      </dgm:prSet>
      <dgm:spPr/>
    </dgm:pt>
    <dgm:pt modelId="{1CFDC2CB-9480-4FF9-BCE7-8A3B00AFB932}" type="pres">
      <dgm:prSet presAssocID="{E2650E98-1CA1-4FC8-84E4-3C9893173B0E}" presName="sibTrans" presStyleCnt="0"/>
      <dgm:spPr/>
    </dgm:pt>
    <dgm:pt modelId="{4E5EE19D-6AE8-4EFE-A6AF-FE6DCA34902A}" type="pres">
      <dgm:prSet presAssocID="{1FC28F20-C9B5-4C39-900B-2C0392ABFA89}" presName="textNode" presStyleLbl="node1" presStyleIdx="1" presStyleCnt="4">
        <dgm:presLayoutVars>
          <dgm:bulletEnabled val="1"/>
        </dgm:presLayoutVars>
      </dgm:prSet>
      <dgm:spPr/>
    </dgm:pt>
    <dgm:pt modelId="{7A5B0651-070B-4FEA-A0AE-F6F43C697149}" type="pres">
      <dgm:prSet presAssocID="{17B43F1B-BB0C-4D73-9A10-4C55848E814B}" presName="sibTrans" presStyleCnt="0"/>
      <dgm:spPr/>
    </dgm:pt>
    <dgm:pt modelId="{9B65B3C5-D4BC-4112-9356-05AAE199EC44}" type="pres">
      <dgm:prSet presAssocID="{97ECCB1A-0561-4BCE-A701-8161C008143D}" presName="textNode" presStyleLbl="node1" presStyleIdx="2" presStyleCnt="4">
        <dgm:presLayoutVars>
          <dgm:bulletEnabled val="1"/>
        </dgm:presLayoutVars>
      </dgm:prSet>
      <dgm:spPr/>
    </dgm:pt>
    <dgm:pt modelId="{F08025DF-7647-49B3-9BEA-B30C561774AE}" type="pres">
      <dgm:prSet presAssocID="{2C017CE6-3565-4697-AFAD-E1956F67525E}" presName="sibTrans" presStyleCnt="0"/>
      <dgm:spPr/>
    </dgm:pt>
    <dgm:pt modelId="{29EC2572-4F27-4885-8113-71FA547197AA}" type="pres">
      <dgm:prSet presAssocID="{9B295D96-1C58-4820-B963-9F1BB55D40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0591411-3CF5-4149-9B30-0FB2161282DC}" srcId="{F2AAF1C8-D2AF-4DF9-AF11-DC4BBB1B77CF}" destId="{97ECCB1A-0561-4BCE-A701-8161C008143D}" srcOrd="2" destOrd="0" parTransId="{2A345A93-6582-4EF4-8761-AACE80F9248B}" sibTransId="{2C017CE6-3565-4697-AFAD-E1956F67525E}"/>
    <dgm:cxn modelId="{1C1CBD14-668B-4345-ADCE-647963404679}" srcId="{F2AAF1C8-D2AF-4DF9-AF11-DC4BBB1B77CF}" destId="{9B295D96-1C58-4820-B963-9F1BB55D402D}" srcOrd="3" destOrd="0" parTransId="{DEF67B0D-E97C-4642-8467-1B45B7672CE0}" sibTransId="{29FC3D88-B4C2-41AE-800C-278FB47575F7}"/>
    <dgm:cxn modelId="{9473D923-9EC8-4C6E-9CA3-084EBD7B21DA}" type="presOf" srcId="{97ECCB1A-0561-4BCE-A701-8161C008143D}" destId="{9B65B3C5-D4BC-4112-9356-05AAE199EC44}" srcOrd="0" destOrd="0" presId="urn:microsoft.com/office/officeart/2005/8/layout/hProcess9"/>
    <dgm:cxn modelId="{3D4BC629-9FF5-497C-ACC1-F83B238CA910}" srcId="{F2AAF1C8-D2AF-4DF9-AF11-DC4BBB1B77CF}" destId="{B0A7CAC0-11C6-47C5-BE4A-443CC56E5890}" srcOrd="0" destOrd="0" parTransId="{BBC58EBE-EDA9-42D3-9548-0E0DB4765D53}" sibTransId="{E2650E98-1CA1-4FC8-84E4-3C9893173B0E}"/>
    <dgm:cxn modelId="{A4689033-866C-436F-A2F1-5B84DA774211}" type="presOf" srcId="{9B295D96-1C58-4820-B963-9F1BB55D402D}" destId="{29EC2572-4F27-4885-8113-71FA547197AA}" srcOrd="0" destOrd="0" presId="urn:microsoft.com/office/officeart/2005/8/layout/hProcess9"/>
    <dgm:cxn modelId="{7C62FB64-286C-4032-B18E-2DD9DFAF5341}" type="presOf" srcId="{B0A7CAC0-11C6-47C5-BE4A-443CC56E5890}" destId="{3D7AD0FF-7197-41E8-918E-ED0B214FE9B1}" srcOrd="0" destOrd="0" presId="urn:microsoft.com/office/officeart/2005/8/layout/hProcess9"/>
    <dgm:cxn modelId="{29DA2A99-82EE-4CA3-80DF-E1B159780681}" type="presOf" srcId="{F2AAF1C8-D2AF-4DF9-AF11-DC4BBB1B77CF}" destId="{7A3FDC62-D327-4342-B78F-64E9B946E7F4}" srcOrd="0" destOrd="0" presId="urn:microsoft.com/office/officeart/2005/8/layout/hProcess9"/>
    <dgm:cxn modelId="{3E8A73E5-6AF9-4B58-A0A4-FD4398081822}" type="presOf" srcId="{1FC28F20-C9B5-4C39-900B-2C0392ABFA89}" destId="{4E5EE19D-6AE8-4EFE-A6AF-FE6DCA34902A}" srcOrd="0" destOrd="0" presId="urn:microsoft.com/office/officeart/2005/8/layout/hProcess9"/>
    <dgm:cxn modelId="{7482BBE5-4F0E-4FCF-8259-C2FB376EC7C1}" srcId="{F2AAF1C8-D2AF-4DF9-AF11-DC4BBB1B77CF}" destId="{1FC28F20-C9B5-4C39-900B-2C0392ABFA89}" srcOrd="1" destOrd="0" parTransId="{8C06115B-8A5C-4E69-B03E-9C5B39AA6ECC}" sibTransId="{17B43F1B-BB0C-4D73-9A10-4C55848E814B}"/>
    <dgm:cxn modelId="{9C716808-A69F-4CA8-85BD-37BCE9D955EE}" type="presParOf" srcId="{7A3FDC62-D327-4342-B78F-64E9B946E7F4}" destId="{3C216CD6-F8F7-47E7-AA81-A740A9E2F83E}" srcOrd="0" destOrd="0" presId="urn:microsoft.com/office/officeart/2005/8/layout/hProcess9"/>
    <dgm:cxn modelId="{13C0F2ED-4B08-4E2C-BCEE-0CC051AABADA}" type="presParOf" srcId="{7A3FDC62-D327-4342-B78F-64E9B946E7F4}" destId="{DAD786AD-EC52-4C2C-B7E8-0F1A65E97BEC}" srcOrd="1" destOrd="0" presId="urn:microsoft.com/office/officeart/2005/8/layout/hProcess9"/>
    <dgm:cxn modelId="{98C40C7C-AF38-4971-993F-59CE8F88058C}" type="presParOf" srcId="{DAD786AD-EC52-4C2C-B7E8-0F1A65E97BEC}" destId="{3D7AD0FF-7197-41E8-918E-ED0B214FE9B1}" srcOrd="0" destOrd="0" presId="urn:microsoft.com/office/officeart/2005/8/layout/hProcess9"/>
    <dgm:cxn modelId="{2E62B9BE-9C92-4FA5-8516-1BF6FAA99DF0}" type="presParOf" srcId="{DAD786AD-EC52-4C2C-B7E8-0F1A65E97BEC}" destId="{1CFDC2CB-9480-4FF9-BCE7-8A3B00AFB932}" srcOrd="1" destOrd="0" presId="urn:microsoft.com/office/officeart/2005/8/layout/hProcess9"/>
    <dgm:cxn modelId="{C5181D04-D4C7-44BD-BFF4-F4B6E88E2B20}" type="presParOf" srcId="{DAD786AD-EC52-4C2C-B7E8-0F1A65E97BEC}" destId="{4E5EE19D-6AE8-4EFE-A6AF-FE6DCA34902A}" srcOrd="2" destOrd="0" presId="urn:microsoft.com/office/officeart/2005/8/layout/hProcess9"/>
    <dgm:cxn modelId="{8D53ABB2-A3F7-4E09-B124-A2915B7F398C}" type="presParOf" srcId="{DAD786AD-EC52-4C2C-B7E8-0F1A65E97BEC}" destId="{7A5B0651-070B-4FEA-A0AE-F6F43C697149}" srcOrd="3" destOrd="0" presId="urn:microsoft.com/office/officeart/2005/8/layout/hProcess9"/>
    <dgm:cxn modelId="{6CD6F279-F856-4213-B953-1DE67976FB83}" type="presParOf" srcId="{DAD786AD-EC52-4C2C-B7E8-0F1A65E97BEC}" destId="{9B65B3C5-D4BC-4112-9356-05AAE199EC44}" srcOrd="4" destOrd="0" presId="urn:microsoft.com/office/officeart/2005/8/layout/hProcess9"/>
    <dgm:cxn modelId="{D273813E-314A-42D7-BA06-C594E6BBD76E}" type="presParOf" srcId="{DAD786AD-EC52-4C2C-B7E8-0F1A65E97BEC}" destId="{F08025DF-7647-49B3-9BEA-B30C561774AE}" srcOrd="5" destOrd="0" presId="urn:microsoft.com/office/officeart/2005/8/layout/hProcess9"/>
    <dgm:cxn modelId="{7AF43A41-8874-4B1E-9522-553F49046B8F}" type="presParOf" srcId="{DAD786AD-EC52-4C2C-B7E8-0F1A65E97BEC}" destId="{29EC2572-4F27-4885-8113-71FA547197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AAF1C8-D2AF-4DF9-AF11-DC4BBB1B77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0A7CAC0-11C6-47C5-BE4A-443CC56E5890}">
      <dgm:prSet phldrT="[Text]"/>
      <dgm:spPr/>
      <dgm:t>
        <a:bodyPr/>
        <a:lstStyle/>
        <a:p>
          <a:r>
            <a:rPr lang="cs-CZ" dirty="0"/>
            <a:t>literární rešerše</a:t>
          </a:r>
        </a:p>
      </dgm:t>
    </dgm:pt>
    <dgm:pt modelId="{BBC58EBE-EDA9-42D3-9548-0E0DB4765D53}" type="parTrans" cxnId="{3D4BC629-9FF5-497C-ACC1-F83B238CA910}">
      <dgm:prSet/>
      <dgm:spPr/>
      <dgm:t>
        <a:bodyPr/>
        <a:lstStyle/>
        <a:p>
          <a:endParaRPr lang="cs-CZ"/>
        </a:p>
      </dgm:t>
    </dgm:pt>
    <dgm:pt modelId="{E2650E98-1CA1-4FC8-84E4-3C9893173B0E}" type="sibTrans" cxnId="{3D4BC629-9FF5-497C-ACC1-F83B238CA910}">
      <dgm:prSet/>
      <dgm:spPr/>
      <dgm:t>
        <a:bodyPr/>
        <a:lstStyle/>
        <a:p>
          <a:endParaRPr lang="cs-CZ"/>
        </a:p>
      </dgm:t>
    </dgm:pt>
    <dgm:pt modelId="{1FC28F20-C9B5-4C39-900B-2C0392ABFA89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/>
            <a:t>výzkumné šetření</a:t>
          </a:r>
        </a:p>
      </dgm:t>
    </dgm:pt>
    <dgm:pt modelId="{8C06115B-8A5C-4E69-B03E-9C5B39AA6ECC}" type="parTrans" cxnId="{7482BBE5-4F0E-4FCF-8259-C2FB376EC7C1}">
      <dgm:prSet/>
      <dgm:spPr/>
      <dgm:t>
        <a:bodyPr/>
        <a:lstStyle/>
        <a:p>
          <a:endParaRPr lang="cs-CZ"/>
        </a:p>
      </dgm:t>
    </dgm:pt>
    <dgm:pt modelId="{17B43F1B-BB0C-4D73-9A10-4C55848E814B}" type="sibTrans" cxnId="{7482BBE5-4F0E-4FCF-8259-C2FB376EC7C1}">
      <dgm:prSet/>
      <dgm:spPr/>
      <dgm:t>
        <a:bodyPr/>
        <a:lstStyle/>
        <a:p>
          <a:endParaRPr lang="cs-CZ"/>
        </a:p>
      </dgm:t>
    </dgm:pt>
    <dgm:pt modelId="{97ECCB1A-0561-4BCE-A701-8161C008143D}">
      <dgm:prSet phldrT="[Text]"/>
      <dgm:spPr/>
      <dgm:t>
        <a:bodyPr/>
        <a:lstStyle/>
        <a:p>
          <a:r>
            <a:rPr lang="cs-CZ" dirty="0"/>
            <a:t>tvorba programů</a:t>
          </a:r>
        </a:p>
      </dgm:t>
    </dgm:pt>
    <dgm:pt modelId="{2A345A93-6582-4EF4-8761-AACE80F9248B}" type="parTrans" cxnId="{00591411-3CF5-4149-9B30-0FB2161282DC}">
      <dgm:prSet/>
      <dgm:spPr/>
      <dgm:t>
        <a:bodyPr/>
        <a:lstStyle/>
        <a:p>
          <a:endParaRPr lang="cs-CZ"/>
        </a:p>
      </dgm:t>
    </dgm:pt>
    <dgm:pt modelId="{2C017CE6-3565-4697-AFAD-E1956F67525E}" type="sibTrans" cxnId="{00591411-3CF5-4149-9B30-0FB2161282DC}">
      <dgm:prSet/>
      <dgm:spPr/>
      <dgm:t>
        <a:bodyPr/>
        <a:lstStyle/>
        <a:p>
          <a:endParaRPr lang="cs-CZ"/>
        </a:p>
      </dgm:t>
    </dgm:pt>
    <dgm:pt modelId="{9B295D96-1C58-4820-B963-9F1BB55D402D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DEF67B0D-E97C-4642-8467-1B45B7672CE0}" type="parTrans" cxnId="{1C1CBD14-668B-4345-ADCE-647963404679}">
      <dgm:prSet/>
      <dgm:spPr/>
      <dgm:t>
        <a:bodyPr/>
        <a:lstStyle/>
        <a:p>
          <a:endParaRPr lang="cs-CZ"/>
        </a:p>
      </dgm:t>
    </dgm:pt>
    <dgm:pt modelId="{29FC3D88-B4C2-41AE-800C-278FB47575F7}" type="sibTrans" cxnId="{1C1CBD14-668B-4345-ADCE-647963404679}">
      <dgm:prSet/>
      <dgm:spPr/>
      <dgm:t>
        <a:bodyPr/>
        <a:lstStyle/>
        <a:p>
          <a:endParaRPr lang="cs-CZ"/>
        </a:p>
      </dgm:t>
    </dgm:pt>
    <dgm:pt modelId="{7A3FDC62-D327-4342-B78F-64E9B946E7F4}" type="pres">
      <dgm:prSet presAssocID="{F2AAF1C8-D2AF-4DF9-AF11-DC4BBB1B77CF}" presName="CompostProcess" presStyleCnt="0">
        <dgm:presLayoutVars>
          <dgm:dir/>
          <dgm:resizeHandles val="exact"/>
        </dgm:presLayoutVars>
      </dgm:prSet>
      <dgm:spPr/>
    </dgm:pt>
    <dgm:pt modelId="{3C216CD6-F8F7-47E7-AA81-A740A9E2F83E}" type="pres">
      <dgm:prSet presAssocID="{F2AAF1C8-D2AF-4DF9-AF11-DC4BBB1B77CF}" presName="arrow" presStyleLbl="bgShp" presStyleIdx="0" presStyleCnt="1" custScaleX="117647" custLinFactNeighborX="0" custLinFactNeighborY="110"/>
      <dgm:spPr/>
    </dgm:pt>
    <dgm:pt modelId="{DAD786AD-EC52-4C2C-B7E8-0F1A65E97BEC}" type="pres">
      <dgm:prSet presAssocID="{F2AAF1C8-D2AF-4DF9-AF11-DC4BBB1B77CF}" presName="linearProcess" presStyleCnt="0"/>
      <dgm:spPr/>
    </dgm:pt>
    <dgm:pt modelId="{3D7AD0FF-7197-41E8-918E-ED0B214FE9B1}" type="pres">
      <dgm:prSet presAssocID="{B0A7CAC0-11C6-47C5-BE4A-443CC56E5890}" presName="textNode" presStyleLbl="node1" presStyleIdx="0" presStyleCnt="4">
        <dgm:presLayoutVars>
          <dgm:bulletEnabled val="1"/>
        </dgm:presLayoutVars>
      </dgm:prSet>
      <dgm:spPr/>
    </dgm:pt>
    <dgm:pt modelId="{1CFDC2CB-9480-4FF9-BCE7-8A3B00AFB932}" type="pres">
      <dgm:prSet presAssocID="{E2650E98-1CA1-4FC8-84E4-3C9893173B0E}" presName="sibTrans" presStyleCnt="0"/>
      <dgm:spPr/>
    </dgm:pt>
    <dgm:pt modelId="{4E5EE19D-6AE8-4EFE-A6AF-FE6DCA34902A}" type="pres">
      <dgm:prSet presAssocID="{1FC28F20-C9B5-4C39-900B-2C0392ABFA89}" presName="textNode" presStyleLbl="node1" presStyleIdx="1" presStyleCnt="4">
        <dgm:presLayoutVars>
          <dgm:bulletEnabled val="1"/>
        </dgm:presLayoutVars>
      </dgm:prSet>
      <dgm:spPr/>
    </dgm:pt>
    <dgm:pt modelId="{7A5B0651-070B-4FEA-A0AE-F6F43C697149}" type="pres">
      <dgm:prSet presAssocID="{17B43F1B-BB0C-4D73-9A10-4C55848E814B}" presName="sibTrans" presStyleCnt="0"/>
      <dgm:spPr/>
    </dgm:pt>
    <dgm:pt modelId="{9B65B3C5-D4BC-4112-9356-05AAE199EC44}" type="pres">
      <dgm:prSet presAssocID="{97ECCB1A-0561-4BCE-A701-8161C008143D}" presName="textNode" presStyleLbl="node1" presStyleIdx="2" presStyleCnt="4">
        <dgm:presLayoutVars>
          <dgm:bulletEnabled val="1"/>
        </dgm:presLayoutVars>
      </dgm:prSet>
      <dgm:spPr/>
    </dgm:pt>
    <dgm:pt modelId="{F08025DF-7647-49B3-9BEA-B30C561774AE}" type="pres">
      <dgm:prSet presAssocID="{2C017CE6-3565-4697-AFAD-E1956F67525E}" presName="sibTrans" presStyleCnt="0"/>
      <dgm:spPr/>
    </dgm:pt>
    <dgm:pt modelId="{29EC2572-4F27-4885-8113-71FA547197AA}" type="pres">
      <dgm:prSet presAssocID="{9B295D96-1C58-4820-B963-9F1BB55D40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0591411-3CF5-4149-9B30-0FB2161282DC}" srcId="{F2AAF1C8-D2AF-4DF9-AF11-DC4BBB1B77CF}" destId="{97ECCB1A-0561-4BCE-A701-8161C008143D}" srcOrd="2" destOrd="0" parTransId="{2A345A93-6582-4EF4-8761-AACE80F9248B}" sibTransId="{2C017CE6-3565-4697-AFAD-E1956F67525E}"/>
    <dgm:cxn modelId="{1C1CBD14-668B-4345-ADCE-647963404679}" srcId="{F2AAF1C8-D2AF-4DF9-AF11-DC4BBB1B77CF}" destId="{9B295D96-1C58-4820-B963-9F1BB55D402D}" srcOrd="3" destOrd="0" parTransId="{DEF67B0D-E97C-4642-8467-1B45B7672CE0}" sibTransId="{29FC3D88-B4C2-41AE-800C-278FB47575F7}"/>
    <dgm:cxn modelId="{9473D923-9EC8-4C6E-9CA3-084EBD7B21DA}" type="presOf" srcId="{97ECCB1A-0561-4BCE-A701-8161C008143D}" destId="{9B65B3C5-D4BC-4112-9356-05AAE199EC44}" srcOrd="0" destOrd="0" presId="urn:microsoft.com/office/officeart/2005/8/layout/hProcess9"/>
    <dgm:cxn modelId="{3D4BC629-9FF5-497C-ACC1-F83B238CA910}" srcId="{F2AAF1C8-D2AF-4DF9-AF11-DC4BBB1B77CF}" destId="{B0A7CAC0-11C6-47C5-BE4A-443CC56E5890}" srcOrd="0" destOrd="0" parTransId="{BBC58EBE-EDA9-42D3-9548-0E0DB4765D53}" sibTransId="{E2650E98-1CA1-4FC8-84E4-3C9893173B0E}"/>
    <dgm:cxn modelId="{A4689033-866C-436F-A2F1-5B84DA774211}" type="presOf" srcId="{9B295D96-1C58-4820-B963-9F1BB55D402D}" destId="{29EC2572-4F27-4885-8113-71FA547197AA}" srcOrd="0" destOrd="0" presId="urn:microsoft.com/office/officeart/2005/8/layout/hProcess9"/>
    <dgm:cxn modelId="{7C62FB64-286C-4032-B18E-2DD9DFAF5341}" type="presOf" srcId="{B0A7CAC0-11C6-47C5-BE4A-443CC56E5890}" destId="{3D7AD0FF-7197-41E8-918E-ED0B214FE9B1}" srcOrd="0" destOrd="0" presId="urn:microsoft.com/office/officeart/2005/8/layout/hProcess9"/>
    <dgm:cxn modelId="{29DA2A99-82EE-4CA3-80DF-E1B159780681}" type="presOf" srcId="{F2AAF1C8-D2AF-4DF9-AF11-DC4BBB1B77CF}" destId="{7A3FDC62-D327-4342-B78F-64E9B946E7F4}" srcOrd="0" destOrd="0" presId="urn:microsoft.com/office/officeart/2005/8/layout/hProcess9"/>
    <dgm:cxn modelId="{3E8A73E5-6AF9-4B58-A0A4-FD4398081822}" type="presOf" srcId="{1FC28F20-C9B5-4C39-900B-2C0392ABFA89}" destId="{4E5EE19D-6AE8-4EFE-A6AF-FE6DCA34902A}" srcOrd="0" destOrd="0" presId="urn:microsoft.com/office/officeart/2005/8/layout/hProcess9"/>
    <dgm:cxn modelId="{7482BBE5-4F0E-4FCF-8259-C2FB376EC7C1}" srcId="{F2AAF1C8-D2AF-4DF9-AF11-DC4BBB1B77CF}" destId="{1FC28F20-C9B5-4C39-900B-2C0392ABFA89}" srcOrd="1" destOrd="0" parTransId="{8C06115B-8A5C-4E69-B03E-9C5B39AA6ECC}" sibTransId="{17B43F1B-BB0C-4D73-9A10-4C55848E814B}"/>
    <dgm:cxn modelId="{9C716808-A69F-4CA8-85BD-37BCE9D955EE}" type="presParOf" srcId="{7A3FDC62-D327-4342-B78F-64E9B946E7F4}" destId="{3C216CD6-F8F7-47E7-AA81-A740A9E2F83E}" srcOrd="0" destOrd="0" presId="urn:microsoft.com/office/officeart/2005/8/layout/hProcess9"/>
    <dgm:cxn modelId="{13C0F2ED-4B08-4E2C-BCEE-0CC051AABADA}" type="presParOf" srcId="{7A3FDC62-D327-4342-B78F-64E9B946E7F4}" destId="{DAD786AD-EC52-4C2C-B7E8-0F1A65E97BEC}" srcOrd="1" destOrd="0" presId="urn:microsoft.com/office/officeart/2005/8/layout/hProcess9"/>
    <dgm:cxn modelId="{98C40C7C-AF38-4971-993F-59CE8F88058C}" type="presParOf" srcId="{DAD786AD-EC52-4C2C-B7E8-0F1A65E97BEC}" destId="{3D7AD0FF-7197-41E8-918E-ED0B214FE9B1}" srcOrd="0" destOrd="0" presId="urn:microsoft.com/office/officeart/2005/8/layout/hProcess9"/>
    <dgm:cxn modelId="{2E62B9BE-9C92-4FA5-8516-1BF6FAA99DF0}" type="presParOf" srcId="{DAD786AD-EC52-4C2C-B7E8-0F1A65E97BEC}" destId="{1CFDC2CB-9480-4FF9-BCE7-8A3B00AFB932}" srcOrd="1" destOrd="0" presId="urn:microsoft.com/office/officeart/2005/8/layout/hProcess9"/>
    <dgm:cxn modelId="{C5181D04-D4C7-44BD-BFF4-F4B6E88E2B20}" type="presParOf" srcId="{DAD786AD-EC52-4C2C-B7E8-0F1A65E97BEC}" destId="{4E5EE19D-6AE8-4EFE-A6AF-FE6DCA34902A}" srcOrd="2" destOrd="0" presId="urn:microsoft.com/office/officeart/2005/8/layout/hProcess9"/>
    <dgm:cxn modelId="{8D53ABB2-A3F7-4E09-B124-A2915B7F398C}" type="presParOf" srcId="{DAD786AD-EC52-4C2C-B7E8-0F1A65E97BEC}" destId="{7A5B0651-070B-4FEA-A0AE-F6F43C697149}" srcOrd="3" destOrd="0" presId="urn:microsoft.com/office/officeart/2005/8/layout/hProcess9"/>
    <dgm:cxn modelId="{6CD6F279-F856-4213-B953-1DE67976FB83}" type="presParOf" srcId="{DAD786AD-EC52-4C2C-B7E8-0F1A65E97BEC}" destId="{9B65B3C5-D4BC-4112-9356-05AAE199EC44}" srcOrd="4" destOrd="0" presId="urn:microsoft.com/office/officeart/2005/8/layout/hProcess9"/>
    <dgm:cxn modelId="{D273813E-314A-42D7-BA06-C594E6BBD76E}" type="presParOf" srcId="{DAD786AD-EC52-4C2C-B7E8-0F1A65E97BEC}" destId="{F08025DF-7647-49B3-9BEA-B30C561774AE}" srcOrd="5" destOrd="0" presId="urn:microsoft.com/office/officeart/2005/8/layout/hProcess9"/>
    <dgm:cxn modelId="{7AF43A41-8874-4B1E-9522-553F49046B8F}" type="presParOf" srcId="{DAD786AD-EC52-4C2C-B7E8-0F1A65E97BEC}" destId="{29EC2572-4F27-4885-8113-71FA547197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AAF1C8-D2AF-4DF9-AF11-DC4BBB1B77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0A7CAC0-11C6-47C5-BE4A-443CC56E5890}">
      <dgm:prSet phldrT="[Text]"/>
      <dgm:spPr/>
      <dgm:t>
        <a:bodyPr/>
        <a:lstStyle/>
        <a:p>
          <a:r>
            <a:rPr lang="cs-CZ" dirty="0"/>
            <a:t>literární rešerše</a:t>
          </a:r>
        </a:p>
      </dgm:t>
    </dgm:pt>
    <dgm:pt modelId="{BBC58EBE-EDA9-42D3-9548-0E0DB4765D53}" type="parTrans" cxnId="{3D4BC629-9FF5-497C-ACC1-F83B238CA910}">
      <dgm:prSet/>
      <dgm:spPr/>
      <dgm:t>
        <a:bodyPr/>
        <a:lstStyle/>
        <a:p>
          <a:endParaRPr lang="cs-CZ"/>
        </a:p>
      </dgm:t>
    </dgm:pt>
    <dgm:pt modelId="{E2650E98-1CA1-4FC8-84E4-3C9893173B0E}" type="sibTrans" cxnId="{3D4BC629-9FF5-497C-ACC1-F83B238CA910}">
      <dgm:prSet/>
      <dgm:spPr/>
      <dgm:t>
        <a:bodyPr/>
        <a:lstStyle/>
        <a:p>
          <a:endParaRPr lang="cs-CZ"/>
        </a:p>
      </dgm:t>
    </dgm:pt>
    <dgm:pt modelId="{1FC28F20-C9B5-4C39-900B-2C0392ABFA89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8C06115B-8A5C-4E69-B03E-9C5B39AA6ECC}" type="parTrans" cxnId="{7482BBE5-4F0E-4FCF-8259-C2FB376EC7C1}">
      <dgm:prSet/>
      <dgm:spPr/>
      <dgm:t>
        <a:bodyPr/>
        <a:lstStyle/>
        <a:p>
          <a:endParaRPr lang="cs-CZ"/>
        </a:p>
      </dgm:t>
    </dgm:pt>
    <dgm:pt modelId="{17B43F1B-BB0C-4D73-9A10-4C55848E814B}" type="sibTrans" cxnId="{7482BBE5-4F0E-4FCF-8259-C2FB376EC7C1}">
      <dgm:prSet/>
      <dgm:spPr/>
      <dgm:t>
        <a:bodyPr/>
        <a:lstStyle/>
        <a:p>
          <a:endParaRPr lang="cs-CZ"/>
        </a:p>
      </dgm:t>
    </dgm:pt>
    <dgm:pt modelId="{97ECCB1A-0561-4BCE-A701-8161C008143D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/>
            <a:t>tvorba programů</a:t>
          </a:r>
        </a:p>
      </dgm:t>
    </dgm:pt>
    <dgm:pt modelId="{2A345A93-6582-4EF4-8761-AACE80F9248B}" type="parTrans" cxnId="{00591411-3CF5-4149-9B30-0FB2161282DC}">
      <dgm:prSet/>
      <dgm:spPr/>
      <dgm:t>
        <a:bodyPr/>
        <a:lstStyle/>
        <a:p>
          <a:endParaRPr lang="cs-CZ"/>
        </a:p>
      </dgm:t>
    </dgm:pt>
    <dgm:pt modelId="{2C017CE6-3565-4697-AFAD-E1956F67525E}" type="sibTrans" cxnId="{00591411-3CF5-4149-9B30-0FB2161282DC}">
      <dgm:prSet/>
      <dgm:spPr/>
      <dgm:t>
        <a:bodyPr/>
        <a:lstStyle/>
        <a:p>
          <a:endParaRPr lang="cs-CZ"/>
        </a:p>
      </dgm:t>
    </dgm:pt>
    <dgm:pt modelId="{9B295D96-1C58-4820-B963-9F1BB55D402D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DEF67B0D-E97C-4642-8467-1B45B7672CE0}" type="parTrans" cxnId="{1C1CBD14-668B-4345-ADCE-647963404679}">
      <dgm:prSet/>
      <dgm:spPr/>
      <dgm:t>
        <a:bodyPr/>
        <a:lstStyle/>
        <a:p>
          <a:endParaRPr lang="cs-CZ"/>
        </a:p>
      </dgm:t>
    </dgm:pt>
    <dgm:pt modelId="{29FC3D88-B4C2-41AE-800C-278FB47575F7}" type="sibTrans" cxnId="{1C1CBD14-668B-4345-ADCE-647963404679}">
      <dgm:prSet/>
      <dgm:spPr/>
      <dgm:t>
        <a:bodyPr/>
        <a:lstStyle/>
        <a:p>
          <a:endParaRPr lang="cs-CZ"/>
        </a:p>
      </dgm:t>
    </dgm:pt>
    <dgm:pt modelId="{7A3FDC62-D327-4342-B78F-64E9B946E7F4}" type="pres">
      <dgm:prSet presAssocID="{F2AAF1C8-D2AF-4DF9-AF11-DC4BBB1B77CF}" presName="CompostProcess" presStyleCnt="0">
        <dgm:presLayoutVars>
          <dgm:dir/>
          <dgm:resizeHandles val="exact"/>
        </dgm:presLayoutVars>
      </dgm:prSet>
      <dgm:spPr/>
    </dgm:pt>
    <dgm:pt modelId="{3C216CD6-F8F7-47E7-AA81-A740A9E2F83E}" type="pres">
      <dgm:prSet presAssocID="{F2AAF1C8-D2AF-4DF9-AF11-DC4BBB1B77CF}" presName="arrow" presStyleLbl="bgShp" presStyleIdx="0" presStyleCnt="1" custScaleX="117647" custLinFactNeighborX="0" custLinFactNeighborY="110"/>
      <dgm:spPr/>
    </dgm:pt>
    <dgm:pt modelId="{DAD786AD-EC52-4C2C-B7E8-0F1A65E97BEC}" type="pres">
      <dgm:prSet presAssocID="{F2AAF1C8-D2AF-4DF9-AF11-DC4BBB1B77CF}" presName="linearProcess" presStyleCnt="0"/>
      <dgm:spPr/>
    </dgm:pt>
    <dgm:pt modelId="{3D7AD0FF-7197-41E8-918E-ED0B214FE9B1}" type="pres">
      <dgm:prSet presAssocID="{B0A7CAC0-11C6-47C5-BE4A-443CC56E5890}" presName="textNode" presStyleLbl="node1" presStyleIdx="0" presStyleCnt="4">
        <dgm:presLayoutVars>
          <dgm:bulletEnabled val="1"/>
        </dgm:presLayoutVars>
      </dgm:prSet>
      <dgm:spPr/>
    </dgm:pt>
    <dgm:pt modelId="{1CFDC2CB-9480-4FF9-BCE7-8A3B00AFB932}" type="pres">
      <dgm:prSet presAssocID="{E2650E98-1CA1-4FC8-84E4-3C9893173B0E}" presName="sibTrans" presStyleCnt="0"/>
      <dgm:spPr/>
    </dgm:pt>
    <dgm:pt modelId="{4E5EE19D-6AE8-4EFE-A6AF-FE6DCA34902A}" type="pres">
      <dgm:prSet presAssocID="{1FC28F20-C9B5-4C39-900B-2C0392ABFA89}" presName="textNode" presStyleLbl="node1" presStyleIdx="1" presStyleCnt="4">
        <dgm:presLayoutVars>
          <dgm:bulletEnabled val="1"/>
        </dgm:presLayoutVars>
      </dgm:prSet>
      <dgm:spPr/>
    </dgm:pt>
    <dgm:pt modelId="{7A5B0651-070B-4FEA-A0AE-F6F43C697149}" type="pres">
      <dgm:prSet presAssocID="{17B43F1B-BB0C-4D73-9A10-4C55848E814B}" presName="sibTrans" presStyleCnt="0"/>
      <dgm:spPr/>
    </dgm:pt>
    <dgm:pt modelId="{9B65B3C5-D4BC-4112-9356-05AAE199EC44}" type="pres">
      <dgm:prSet presAssocID="{97ECCB1A-0561-4BCE-A701-8161C008143D}" presName="textNode" presStyleLbl="node1" presStyleIdx="2" presStyleCnt="4">
        <dgm:presLayoutVars>
          <dgm:bulletEnabled val="1"/>
        </dgm:presLayoutVars>
      </dgm:prSet>
      <dgm:spPr/>
    </dgm:pt>
    <dgm:pt modelId="{F08025DF-7647-49B3-9BEA-B30C561774AE}" type="pres">
      <dgm:prSet presAssocID="{2C017CE6-3565-4697-AFAD-E1956F67525E}" presName="sibTrans" presStyleCnt="0"/>
      <dgm:spPr/>
    </dgm:pt>
    <dgm:pt modelId="{29EC2572-4F27-4885-8113-71FA547197AA}" type="pres">
      <dgm:prSet presAssocID="{9B295D96-1C58-4820-B963-9F1BB55D40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0591411-3CF5-4149-9B30-0FB2161282DC}" srcId="{F2AAF1C8-D2AF-4DF9-AF11-DC4BBB1B77CF}" destId="{97ECCB1A-0561-4BCE-A701-8161C008143D}" srcOrd="2" destOrd="0" parTransId="{2A345A93-6582-4EF4-8761-AACE80F9248B}" sibTransId="{2C017CE6-3565-4697-AFAD-E1956F67525E}"/>
    <dgm:cxn modelId="{1C1CBD14-668B-4345-ADCE-647963404679}" srcId="{F2AAF1C8-D2AF-4DF9-AF11-DC4BBB1B77CF}" destId="{9B295D96-1C58-4820-B963-9F1BB55D402D}" srcOrd="3" destOrd="0" parTransId="{DEF67B0D-E97C-4642-8467-1B45B7672CE0}" sibTransId="{29FC3D88-B4C2-41AE-800C-278FB47575F7}"/>
    <dgm:cxn modelId="{9473D923-9EC8-4C6E-9CA3-084EBD7B21DA}" type="presOf" srcId="{97ECCB1A-0561-4BCE-A701-8161C008143D}" destId="{9B65B3C5-D4BC-4112-9356-05AAE199EC44}" srcOrd="0" destOrd="0" presId="urn:microsoft.com/office/officeart/2005/8/layout/hProcess9"/>
    <dgm:cxn modelId="{3D4BC629-9FF5-497C-ACC1-F83B238CA910}" srcId="{F2AAF1C8-D2AF-4DF9-AF11-DC4BBB1B77CF}" destId="{B0A7CAC0-11C6-47C5-BE4A-443CC56E5890}" srcOrd="0" destOrd="0" parTransId="{BBC58EBE-EDA9-42D3-9548-0E0DB4765D53}" sibTransId="{E2650E98-1CA1-4FC8-84E4-3C9893173B0E}"/>
    <dgm:cxn modelId="{A4689033-866C-436F-A2F1-5B84DA774211}" type="presOf" srcId="{9B295D96-1C58-4820-B963-9F1BB55D402D}" destId="{29EC2572-4F27-4885-8113-71FA547197AA}" srcOrd="0" destOrd="0" presId="urn:microsoft.com/office/officeart/2005/8/layout/hProcess9"/>
    <dgm:cxn modelId="{7C62FB64-286C-4032-B18E-2DD9DFAF5341}" type="presOf" srcId="{B0A7CAC0-11C6-47C5-BE4A-443CC56E5890}" destId="{3D7AD0FF-7197-41E8-918E-ED0B214FE9B1}" srcOrd="0" destOrd="0" presId="urn:microsoft.com/office/officeart/2005/8/layout/hProcess9"/>
    <dgm:cxn modelId="{29DA2A99-82EE-4CA3-80DF-E1B159780681}" type="presOf" srcId="{F2AAF1C8-D2AF-4DF9-AF11-DC4BBB1B77CF}" destId="{7A3FDC62-D327-4342-B78F-64E9B946E7F4}" srcOrd="0" destOrd="0" presId="urn:microsoft.com/office/officeart/2005/8/layout/hProcess9"/>
    <dgm:cxn modelId="{3E8A73E5-6AF9-4B58-A0A4-FD4398081822}" type="presOf" srcId="{1FC28F20-C9B5-4C39-900B-2C0392ABFA89}" destId="{4E5EE19D-6AE8-4EFE-A6AF-FE6DCA34902A}" srcOrd="0" destOrd="0" presId="urn:microsoft.com/office/officeart/2005/8/layout/hProcess9"/>
    <dgm:cxn modelId="{7482BBE5-4F0E-4FCF-8259-C2FB376EC7C1}" srcId="{F2AAF1C8-D2AF-4DF9-AF11-DC4BBB1B77CF}" destId="{1FC28F20-C9B5-4C39-900B-2C0392ABFA89}" srcOrd="1" destOrd="0" parTransId="{8C06115B-8A5C-4E69-B03E-9C5B39AA6ECC}" sibTransId="{17B43F1B-BB0C-4D73-9A10-4C55848E814B}"/>
    <dgm:cxn modelId="{9C716808-A69F-4CA8-85BD-37BCE9D955EE}" type="presParOf" srcId="{7A3FDC62-D327-4342-B78F-64E9B946E7F4}" destId="{3C216CD6-F8F7-47E7-AA81-A740A9E2F83E}" srcOrd="0" destOrd="0" presId="urn:microsoft.com/office/officeart/2005/8/layout/hProcess9"/>
    <dgm:cxn modelId="{13C0F2ED-4B08-4E2C-BCEE-0CC051AABADA}" type="presParOf" srcId="{7A3FDC62-D327-4342-B78F-64E9B946E7F4}" destId="{DAD786AD-EC52-4C2C-B7E8-0F1A65E97BEC}" srcOrd="1" destOrd="0" presId="urn:microsoft.com/office/officeart/2005/8/layout/hProcess9"/>
    <dgm:cxn modelId="{98C40C7C-AF38-4971-993F-59CE8F88058C}" type="presParOf" srcId="{DAD786AD-EC52-4C2C-B7E8-0F1A65E97BEC}" destId="{3D7AD0FF-7197-41E8-918E-ED0B214FE9B1}" srcOrd="0" destOrd="0" presId="urn:microsoft.com/office/officeart/2005/8/layout/hProcess9"/>
    <dgm:cxn modelId="{2E62B9BE-9C92-4FA5-8516-1BF6FAA99DF0}" type="presParOf" srcId="{DAD786AD-EC52-4C2C-B7E8-0F1A65E97BEC}" destId="{1CFDC2CB-9480-4FF9-BCE7-8A3B00AFB932}" srcOrd="1" destOrd="0" presId="urn:microsoft.com/office/officeart/2005/8/layout/hProcess9"/>
    <dgm:cxn modelId="{C5181D04-D4C7-44BD-BFF4-F4B6E88E2B20}" type="presParOf" srcId="{DAD786AD-EC52-4C2C-B7E8-0F1A65E97BEC}" destId="{4E5EE19D-6AE8-4EFE-A6AF-FE6DCA34902A}" srcOrd="2" destOrd="0" presId="urn:microsoft.com/office/officeart/2005/8/layout/hProcess9"/>
    <dgm:cxn modelId="{8D53ABB2-A3F7-4E09-B124-A2915B7F398C}" type="presParOf" srcId="{DAD786AD-EC52-4C2C-B7E8-0F1A65E97BEC}" destId="{7A5B0651-070B-4FEA-A0AE-F6F43C697149}" srcOrd="3" destOrd="0" presId="urn:microsoft.com/office/officeart/2005/8/layout/hProcess9"/>
    <dgm:cxn modelId="{6CD6F279-F856-4213-B953-1DE67976FB83}" type="presParOf" srcId="{DAD786AD-EC52-4C2C-B7E8-0F1A65E97BEC}" destId="{9B65B3C5-D4BC-4112-9356-05AAE199EC44}" srcOrd="4" destOrd="0" presId="urn:microsoft.com/office/officeart/2005/8/layout/hProcess9"/>
    <dgm:cxn modelId="{D273813E-314A-42D7-BA06-C594E6BBD76E}" type="presParOf" srcId="{DAD786AD-EC52-4C2C-B7E8-0F1A65E97BEC}" destId="{F08025DF-7647-49B3-9BEA-B30C561774AE}" srcOrd="5" destOrd="0" presId="urn:microsoft.com/office/officeart/2005/8/layout/hProcess9"/>
    <dgm:cxn modelId="{7AF43A41-8874-4B1E-9522-553F49046B8F}" type="presParOf" srcId="{DAD786AD-EC52-4C2C-B7E8-0F1A65E97BEC}" destId="{29EC2572-4F27-4885-8113-71FA547197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AAF1C8-D2AF-4DF9-AF11-DC4BBB1B77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0A7CAC0-11C6-47C5-BE4A-443CC56E5890}">
      <dgm:prSet phldrT="[Text]"/>
      <dgm:spPr/>
      <dgm:t>
        <a:bodyPr/>
        <a:lstStyle/>
        <a:p>
          <a:r>
            <a:rPr lang="cs-CZ" dirty="0"/>
            <a:t>literární rešerše</a:t>
          </a:r>
        </a:p>
      </dgm:t>
    </dgm:pt>
    <dgm:pt modelId="{BBC58EBE-EDA9-42D3-9548-0E0DB4765D53}" type="parTrans" cxnId="{3D4BC629-9FF5-497C-ACC1-F83B238CA910}">
      <dgm:prSet/>
      <dgm:spPr/>
      <dgm:t>
        <a:bodyPr/>
        <a:lstStyle/>
        <a:p>
          <a:endParaRPr lang="cs-CZ"/>
        </a:p>
      </dgm:t>
    </dgm:pt>
    <dgm:pt modelId="{E2650E98-1CA1-4FC8-84E4-3C9893173B0E}" type="sibTrans" cxnId="{3D4BC629-9FF5-497C-ACC1-F83B238CA910}">
      <dgm:prSet/>
      <dgm:spPr/>
      <dgm:t>
        <a:bodyPr/>
        <a:lstStyle/>
        <a:p>
          <a:endParaRPr lang="cs-CZ"/>
        </a:p>
      </dgm:t>
    </dgm:pt>
    <dgm:pt modelId="{1FC28F20-C9B5-4C39-900B-2C0392ABFA89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8C06115B-8A5C-4E69-B03E-9C5B39AA6ECC}" type="parTrans" cxnId="{7482BBE5-4F0E-4FCF-8259-C2FB376EC7C1}">
      <dgm:prSet/>
      <dgm:spPr/>
      <dgm:t>
        <a:bodyPr/>
        <a:lstStyle/>
        <a:p>
          <a:endParaRPr lang="cs-CZ"/>
        </a:p>
      </dgm:t>
    </dgm:pt>
    <dgm:pt modelId="{17B43F1B-BB0C-4D73-9A10-4C55848E814B}" type="sibTrans" cxnId="{7482BBE5-4F0E-4FCF-8259-C2FB376EC7C1}">
      <dgm:prSet/>
      <dgm:spPr/>
      <dgm:t>
        <a:bodyPr/>
        <a:lstStyle/>
        <a:p>
          <a:endParaRPr lang="cs-CZ"/>
        </a:p>
      </dgm:t>
    </dgm:pt>
    <dgm:pt modelId="{97ECCB1A-0561-4BCE-A701-8161C008143D}">
      <dgm:prSet phldrT="[Text]"/>
      <dgm:spPr/>
      <dgm:t>
        <a:bodyPr/>
        <a:lstStyle/>
        <a:p>
          <a:r>
            <a:rPr lang="cs-CZ" dirty="0"/>
            <a:t>tvorba programů</a:t>
          </a:r>
        </a:p>
      </dgm:t>
    </dgm:pt>
    <dgm:pt modelId="{2A345A93-6582-4EF4-8761-AACE80F9248B}" type="parTrans" cxnId="{00591411-3CF5-4149-9B30-0FB2161282DC}">
      <dgm:prSet/>
      <dgm:spPr/>
      <dgm:t>
        <a:bodyPr/>
        <a:lstStyle/>
        <a:p>
          <a:endParaRPr lang="cs-CZ"/>
        </a:p>
      </dgm:t>
    </dgm:pt>
    <dgm:pt modelId="{2C017CE6-3565-4697-AFAD-E1956F67525E}" type="sibTrans" cxnId="{00591411-3CF5-4149-9B30-0FB2161282DC}">
      <dgm:prSet/>
      <dgm:spPr/>
      <dgm:t>
        <a:bodyPr/>
        <a:lstStyle/>
        <a:p>
          <a:endParaRPr lang="cs-CZ"/>
        </a:p>
      </dgm:t>
    </dgm:pt>
    <dgm:pt modelId="{9B295D96-1C58-4820-B963-9F1BB55D402D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/>
            <a:t>výzkumné šetření</a:t>
          </a:r>
        </a:p>
      </dgm:t>
    </dgm:pt>
    <dgm:pt modelId="{DEF67B0D-E97C-4642-8467-1B45B7672CE0}" type="parTrans" cxnId="{1C1CBD14-668B-4345-ADCE-647963404679}">
      <dgm:prSet/>
      <dgm:spPr/>
      <dgm:t>
        <a:bodyPr/>
        <a:lstStyle/>
        <a:p>
          <a:endParaRPr lang="cs-CZ"/>
        </a:p>
      </dgm:t>
    </dgm:pt>
    <dgm:pt modelId="{29FC3D88-B4C2-41AE-800C-278FB47575F7}" type="sibTrans" cxnId="{1C1CBD14-668B-4345-ADCE-647963404679}">
      <dgm:prSet/>
      <dgm:spPr/>
      <dgm:t>
        <a:bodyPr/>
        <a:lstStyle/>
        <a:p>
          <a:endParaRPr lang="cs-CZ"/>
        </a:p>
      </dgm:t>
    </dgm:pt>
    <dgm:pt modelId="{7A3FDC62-D327-4342-B78F-64E9B946E7F4}" type="pres">
      <dgm:prSet presAssocID="{F2AAF1C8-D2AF-4DF9-AF11-DC4BBB1B77CF}" presName="CompostProcess" presStyleCnt="0">
        <dgm:presLayoutVars>
          <dgm:dir/>
          <dgm:resizeHandles val="exact"/>
        </dgm:presLayoutVars>
      </dgm:prSet>
      <dgm:spPr/>
    </dgm:pt>
    <dgm:pt modelId="{3C216CD6-F8F7-47E7-AA81-A740A9E2F83E}" type="pres">
      <dgm:prSet presAssocID="{F2AAF1C8-D2AF-4DF9-AF11-DC4BBB1B77CF}" presName="arrow" presStyleLbl="bgShp" presStyleIdx="0" presStyleCnt="1" custScaleX="117647" custLinFactNeighborX="0" custLinFactNeighborY="110"/>
      <dgm:spPr/>
    </dgm:pt>
    <dgm:pt modelId="{DAD786AD-EC52-4C2C-B7E8-0F1A65E97BEC}" type="pres">
      <dgm:prSet presAssocID="{F2AAF1C8-D2AF-4DF9-AF11-DC4BBB1B77CF}" presName="linearProcess" presStyleCnt="0"/>
      <dgm:spPr/>
    </dgm:pt>
    <dgm:pt modelId="{3D7AD0FF-7197-41E8-918E-ED0B214FE9B1}" type="pres">
      <dgm:prSet presAssocID="{B0A7CAC0-11C6-47C5-BE4A-443CC56E5890}" presName="textNode" presStyleLbl="node1" presStyleIdx="0" presStyleCnt="4">
        <dgm:presLayoutVars>
          <dgm:bulletEnabled val="1"/>
        </dgm:presLayoutVars>
      </dgm:prSet>
      <dgm:spPr/>
    </dgm:pt>
    <dgm:pt modelId="{1CFDC2CB-9480-4FF9-BCE7-8A3B00AFB932}" type="pres">
      <dgm:prSet presAssocID="{E2650E98-1CA1-4FC8-84E4-3C9893173B0E}" presName="sibTrans" presStyleCnt="0"/>
      <dgm:spPr/>
    </dgm:pt>
    <dgm:pt modelId="{4E5EE19D-6AE8-4EFE-A6AF-FE6DCA34902A}" type="pres">
      <dgm:prSet presAssocID="{1FC28F20-C9B5-4C39-900B-2C0392ABFA89}" presName="textNode" presStyleLbl="node1" presStyleIdx="1" presStyleCnt="4">
        <dgm:presLayoutVars>
          <dgm:bulletEnabled val="1"/>
        </dgm:presLayoutVars>
      </dgm:prSet>
      <dgm:spPr/>
    </dgm:pt>
    <dgm:pt modelId="{7A5B0651-070B-4FEA-A0AE-F6F43C697149}" type="pres">
      <dgm:prSet presAssocID="{17B43F1B-BB0C-4D73-9A10-4C55848E814B}" presName="sibTrans" presStyleCnt="0"/>
      <dgm:spPr/>
    </dgm:pt>
    <dgm:pt modelId="{9B65B3C5-D4BC-4112-9356-05AAE199EC44}" type="pres">
      <dgm:prSet presAssocID="{97ECCB1A-0561-4BCE-A701-8161C008143D}" presName="textNode" presStyleLbl="node1" presStyleIdx="2" presStyleCnt="4">
        <dgm:presLayoutVars>
          <dgm:bulletEnabled val="1"/>
        </dgm:presLayoutVars>
      </dgm:prSet>
      <dgm:spPr/>
    </dgm:pt>
    <dgm:pt modelId="{F08025DF-7647-49B3-9BEA-B30C561774AE}" type="pres">
      <dgm:prSet presAssocID="{2C017CE6-3565-4697-AFAD-E1956F67525E}" presName="sibTrans" presStyleCnt="0"/>
      <dgm:spPr/>
    </dgm:pt>
    <dgm:pt modelId="{29EC2572-4F27-4885-8113-71FA547197AA}" type="pres">
      <dgm:prSet presAssocID="{9B295D96-1C58-4820-B963-9F1BB55D40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0591411-3CF5-4149-9B30-0FB2161282DC}" srcId="{F2AAF1C8-D2AF-4DF9-AF11-DC4BBB1B77CF}" destId="{97ECCB1A-0561-4BCE-A701-8161C008143D}" srcOrd="2" destOrd="0" parTransId="{2A345A93-6582-4EF4-8761-AACE80F9248B}" sibTransId="{2C017CE6-3565-4697-AFAD-E1956F67525E}"/>
    <dgm:cxn modelId="{1C1CBD14-668B-4345-ADCE-647963404679}" srcId="{F2AAF1C8-D2AF-4DF9-AF11-DC4BBB1B77CF}" destId="{9B295D96-1C58-4820-B963-9F1BB55D402D}" srcOrd="3" destOrd="0" parTransId="{DEF67B0D-E97C-4642-8467-1B45B7672CE0}" sibTransId="{29FC3D88-B4C2-41AE-800C-278FB47575F7}"/>
    <dgm:cxn modelId="{9473D923-9EC8-4C6E-9CA3-084EBD7B21DA}" type="presOf" srcId="{97ECCB1A-0561-4BCE-A701-8161C008143D}" destId="{9B65B3C5-D4BC-4112-9356-05AAE199EC44}" srcOrd="0" destOrd="0" presId="urn:microsoft.com/office/officeart/2005/8/layout/hProcess9"/>
    <dgm:cxn modelId="{3D4BC629-9FF5-497C-ACC1-F83B238CA910}" srcId="{F2AAF1C8-D2AF-4DF9-AF11-DC4BBB1B77CF}" destId="{B0A7CAC0-11C6-47C5-BE4A-443CC56E5890}" srcOrd="0" destOrd="0" parTransId="{BBC58EBE-EDA9-42D3-9548-0E0DB4765D53}" sibTransId="{E2650E98-1CA1-4FC8-84E4-3C9893173B0E}"/>
    <dgm:cxn modelId="{A4689033-866C-436F-A2F1-5B84DA774211}" type="presOf" srcId="{9B295D96-1C58-4820-B963-9F1BB55D402D}" destId="{29EC2572-4F27-4885-8113-71FA547197AA}" srcOrd="0" destOrd="0" presId="urn:microsoft.com/office/officeart/2005/8/layout/hProcess9"/>
    <dgm:cxn modelId="{7C62FB64-286C-4032-B18E-2DD9DFAF5341}" type="presOf" srcId="{B0A7CAC0-11C6-47C5-BE4A-443CC56E5890}" destId="{3D7AD0FF-7197-41E8-918E-ED0B214FE9B1}" srcOrd="0" destOrd="0" presId="urn:microsoft.com/office/officeart/2005/8/layout/hProcess9"/>
    <dgm:cxn modelId="{29DA2A99-82EE-4CA3-80DF-E1B159780681}" type="presOf" srcId="{F2AAF1C8-D2AF-4DF9-AF11-DC4BBB1B77CF}" destId="{7A3FDC62-D327-4342-B78F-64E9B946E7F4}" srcOrd="0" destOrd="0" presId="urn:microsoft.com/office/officeart/2005/8/layout/hProcess9"/>
    <dgm:cxn modelId="{3E8A73E5-6AF9-4B58-A0A4-FD4398081822}" type="presOf" srcId="{1FC28F20-C9B5-4C39-900B-2C0392ABFA89}" destId="{4E5EE19D-6AE8-4EFE-A6AF-FE6DCA34902A}" srcOrd="0" destOrd="0" presId="urn:microsoft.com/office/officeart/2005/8/layout/hProcess9"/>
    <dgm:cxn modelId="{7482BBE5-4F0E-4FCF-8259-C2FB376EC7C1}" srcId="{F2AAF1C8-D2AF-4DF9-AF11-DC4BBB1B77CF}" destId="{1FC28F20-C9B5-4C39-900B-2C0392ABFA89}" srcOrd="1" destOrd="0" parTransId="{8C06115B-8A5C-4E69-B03E-9C5B39AA6ECC}" sibTransId="{17B43F1B-BB0C-4D73-9A10-4C55848E814B}"/>
    <dgm:cxn modelId="{9C716808-A69F-4CA8-85BD-37BCE9D955EE}" type="presParOf" srcId="{7A3FDC62-D327-4342-B78F-64E9B946E7F4}" destId="{3C216CD6-F8F7-47E7-AA81-A740A9E2F83E}" srcOrd="0" destOrd="0" presId="urn:microsoft.com/office/officeart/2005/8/layout/hProcess9"/>
    <dgm:cxn modelId="{13C0F2ED-4B08-4E2C-BCEE-0CC051AABADA}" type="presParOf" srcId="{7A3FDC62-D327-4342-B78F-64E9B946E7F4}" destId="{DAD786AD-EC52-4C2C-B7E8-0F1A65E97BEC}" srcOrd="1" destOrd="0" presId="urn:microsoft.com/office/officeart/2005/8/layout/hProcess9"/>
    <dgm:cxn modelId="{98C40C7C-AF38-4971-993F-59CE8F88058C}" type="presParOf" srcId="{DAD786AD-EC52-4C2C-B7E8-0F1A65E97BEC}" destId="{3D7AD0FF-7197-41E8-918E-ED0B214FE9B1}" srcOrd="0" destOrd="0" presId="urn:microsoft.com/office/officeart/2005/8/layout/hProcess9"/>
    <dgm:cxn modelId="{2E62B9BE-9C92-4FA5-8516-1BF6FAA99DF0}" type="presParOf" srcId="{DAD786AD-EC52-4C2C-B7E8-0F1A65E97BEC}" destId="{1CFDC2CB-9480-4FF9-BCE7-8A3B00AFB932}" srcOrd="1" destOrd="0" presId="urn:microsoft.com/office/officeart/2005/8/layout/hProcess9"/>
    <dgm:cxn modelId="{C5181D04-D4C7-44BD-BFF4-F4B6E88E2B20}" type="presParOf" srcId="{DAD786AD-EC52-4C2C-B7E8-0F1A65E97BEC}" destId="{4E5EE19D-6AE8-4EFE-A6AF-FE6DCA34902A}" srcOrd="2" destOrd="0" presId="urn:microsoft.com/office/officeart/2005/8/layout/hProcess9"/>
    <dgm:cxn modelId="{8D53ABB2-A3F7-4E09-B124-A2915B7F398C}" type="presParOf" srcId="{DAD786AD-EC52-4C2C-B7E8-0F1A65E97BEC}" destId="{7A5B0651-070B-4FEA-A0AE-F6F43C697149}" srcOrd="3" destOrd="0" presId="urn:microsoft.com/office/officeart/2005/8/layout/hProcess9"/>
    <dgm:cxn modelId="{6CD6F279-F856-4213-B953-1DE67976FB83}" type="presParOf" srcId="{DAD786AD-EC52-4C2C-B7E8-0F1A65E97BEC}" destId="{9B65B3C5-D4BC-4112-9356-05AAE199EC44}" srcOrd="4" destOrd="0" presId="urn:microsoft.com/office/officeart/2005/8/layout/hProcess9"/>
    <dgm:cxn modelId="{D273813E-314A-42D7-BA06-C594E6BBD76E}" type="presParOf" srcId="{DAD786AD-EC52-4C2C-B7E8-0F1A65E97BEC}" destId="{F08025DF-7647-49B3-9BEA-B30C561774AE}" srcOrd="5" destOrd="0" presId="urn:microsoft.com/office/officeart/2005/8/layout/hProcess9"/>
    <dgm:cxn modelId="{7AF43A41-8874-4B1E-9522-553F49046B8F}" type="presParOf" srcId="{DAD786AD-EC52-4C2C-B7E8-0F1A65E97BEC}" destId="{29EC2572-4F27-4885-8113-71FA547197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AAF1C8-D2AF-4DF9-AF11-DC4BBB1B77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0A7CAC0-11C6-47C5-BE4A-443CC56E5890}">
      <dgm:prSet phldrT="[Text]"/>
      <dgm:spPr/>
      <dgm:t>
        <a:bodyPr/>
        <a:lstStyle/>
        <a:p>
          <a:r>
            <a:rPr lang="cs-CZ" dirty="0"/>
            <a:t>literární rešerše</a:t>
          </a:r>
        </a:p>
      </dgm:t>
    </dgm:pt>
    <dgm:pt modelId="{BBC58EBE-EDA9-42D3-9548-0E0DB4765D53}" type="parTrans" cxnId="{3D4BC629-9FF5-497C-ACC1-F83B238CA910}">
      <dgm:prSet/>
      <dgm:spPr/>
      <dgm:t>
        <a:bodyPr/>
        <a:lstStyle/>
        <a:p>
          <a:endParaRPr lang="cs-CZ"/>
        </a:p>
      </dgm:t>
    </dgm:pt>
    <dgm:pt modelId="{E2650E98-1CA1-4FC8-84E4-3C9893173B0E}" type="sibTrans" cxnId="{3D4BC629-9FF5-497C-ACC1-F83B238CA910}">
      <dgm:prSet/>
      <dgm:spPr/>
      <dgm:t>
        <a:bodyPr/>
        <a:lstStyle/>
        <a:p>
          <a:endParaRPr lang="cs-CZ"/>
        </a:p>
      </dgm:t>
    </dgm:pt>
    <dgm:pt modelId="{1FC28F20-C9B5-4C39-900B-2C0392ABFA89}">
      <dgm:prSet phldrT="[Text]"/>
      <dgm:spPr/>
      <dgm:t>
        <a:bodyPr/>
        <a:lstStyle/>
        <a:p>
          <a:r>
            <a:rPr lang="cs-CZ" dirty="0"/>
            <a:t>výzkumné šetření</a:t>
          </a:r>
        </a:p>
      </dgm:t>
    </dgm:pt>
    <dgm:pt modelId="{8C06115B-8A5C-4E69-B03E-9C5B39AA6ECC}" type="parTrans" cxnId="{7482BBE5-4F0E-4FCF-8259-C2FB376EC7C1}">
      <dgm:prSet/>
      <dgm:spPr/>
      <dgm:t>
        <a:bodyPr/>
        <a:lstStyle/>
        <a:p>
          <a:endParaRPr lang="cs-CZ"/>
        </a:p>
      </dgm:t>
    </dgm:pt>
    <dgm:pt modelId="{17B43F1B-BB0C-4D73-9A10-4C55848E814B}" type="sibTrans" cxnId="{7482BBE5-4F0E-4FCF-8259-C2FB376EC7C1}">
      <dgm:prSet/>
      <dgm:spPr/>
      <dgm:t>
        <a:bodyPr/>
        <a:lstStyle/>
        <a:p>
          <a:endParaRPr lang="cs-CZ"/>
        </a:p>
      </dgm:t>
    </dgm:pt>
    <dgm:pt modelId="{97ECCB1A-0561-4BCE-A701-8161C008143D}">
      <dgm:prSet phldrT="[Text]"/>
      <dgm:spPr/>
      <dgm:t>
        <a:bodyPr/>
        <a:lstStyle/>
        <a:p>
          <a:r>
            <a:rPr lang="cs-CZ" dirty="0"/>
            <a:t>tvorba programů</a:t>
          </a:r>
        </a:p>
      </dgm:t>
    </dgm:pt>
    <dgm:pt modelId="{2A345A93-6582-4EF4-8761-AACE80F9248B}" type="parTrans" cxnId="{00591411-3CF5-4149-9B30-0FB2161282DC}">
      <dgm:prSet/>
      <dgm:spPr/>
      <dgm:t>
        <a:bodyPr/>
        <a:lstStyle/>
        <a:p>
          <a:endParaRPr lang="cs-CZ"/>
        </a:p>
      </dgm:t>
    </dgm:pt>
    <dgm:pt modelId="{2C017CE6-3565-4697-AFAD-E1956F67525E}" type="sibTrans" cxnId="{00591411-3CF5-4149-9B30-0FB2161282DC}">
      <dgm:prSet/>
      <dgm:spPr/>
      <dgm:t>
        <a:bodyPr/>
        <a:lstStyle/>
        <a:p>
          <a:endParaRPr lang="cs-CZ"/>
        </a:p>
      </dgm:t>
    </dgm:pt>
    <dgm:pt modelId="{9B295D96-1C58-4820-B963-9F1BB55D402D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/>
            <a:t>výzkumné šetření</a:t>
          </a:r>
        </a:p>
      </dgm:t>
    </dgm:pt>
    <dgm:pt modelId="{DEF67B0D-E97C-4642-8467-1B45B7672CE0}" type="parTrans" cxnId="{1C1CBD14-668B-4345-ADCE-647963404679}">
      <dgm:prSet/>
      <dgm:spPr/>
      <dgm:t>
        <a:bodyPr/>
        <a:lstStyle/>
        <a:p>
          <a:endParaRPr lang="cs-CZ"/>
        </a:p>
      </dgm:t>
    </dgm:pt>
    <dgm:pt modelId="{29FC3D88-B4C2-41AE-800C-278FB47575F7}" type="sibTrans" cxnId="{1C1CBD14-668B-4345-ADCE-647963404679}">
      <dgm:prSet/>
      <dgm:spPr/>
      <dgm:t>
        <a:bodyPr/>
        <a:lstStyle/>
        <a:p>
          <a:endParaRPr lang="cs-CZ"/>
        </a:p>
      </dgm:t>
    </dgm:pt>
    <dgm:pt modelId="{7A3FDC62-D327-4342-B78F-64E9B946E7F4}" type="pres">
      <dgm:prSet presAssocID="{F2AAF1C8-D2AF-4DF9-AF11-DC4BBB1B77CF}" presName="CompostProcess" presStyleCnt="0">
        <dgm:presLayoutVars>
          <dgm:dir/>
          <dgm:resizeHandles val="exact"/>
        </dgm:presLayoutVars>
      </dgm:prSet>
      <dgm:spPr/>
    </dgm:pt>
    <dgm:pt modelId="{3C216CD6-F8F7-47E7-AA81-A740A9E2F83E}" type="pres">
      <dgm:prSet presAssocID="{F2AAF1C8-D2AF-4DF9-AF11-DC4BBB1B77CF}" presName="arrow" presStyleLbl="bgShp" presStyleIdx="0" presStyleCnt="1" custScaleX="117647" custLinFactNeighborX="0" custLinFactNeighborY="110"/>
      <dgm:spPr/>
    </dgm:pt>
    <dgm:pt modelId="{DAD786AD-EC52-4C2C-B7E8-0F1A65E97BEC}" type="pres">
      <dgm:prSet presAssocID="{F2AAF1C8-D2AF-4DF9-AF11-DC4BBB1B77CF}" presName="linearProcess" presStyleCnt="0"/>
      <dgm:spPr/>
    </dgm:pt>
    <dgm:pt modelId="{3D7AD0FF-7197-41E8-918E-ED0B214FE9B1}" type="pres">
      <dgm:prSet presAssocID="{B0A7CAC0-11C6-47C5-BE4A-443CC56E5890}" presName="textNode" presStyleLbl="node1" presStyleIdx="0" presStyleCnt="4">
        <dgm:presLayoutVars>
          <dgm:bulletEnabled val="1"/>
        </dgm:presLayoutVars>
      </dgm:prSet>
      <dgm:spPr/>
    </dgm:pt>
    <dgm:pt modelId="{1CFDC2CB-9480-4FF9-BCE7-8A3B00AFB932}" type="pres">
      <dgm:prSet presAssocID="{E2650E98-1CA1-4FC8-84E4-3C9893173B0E}" presName="sibTrans" presStyleCnt="0"/>
      <dgm:spPr/>
    </dgm:pt>
    <dgm:pt modelId="{4E5EE19D-6AE8-4EFE-A6AF-FE6DCA34902A}" type="pres">
      <dgm:prSet presAssocID="{1FC28F20-C9B5-4C39-900B-2C0392ABFA89}" presName="textNode" presStyleLbl="node1" presStyleIdx="1" presStyleCnt="4">
        <dgm:presLayoutVars>
          <dgm:bulletEnabled val="1"/>
        </dgm:presLayoutVars>
      </dgm:prSet>
      <dgm:spPr/>
    </dgm:pt>
    <dgm:pt modelId="{7A5B0651-070B-4FEA-A0AE-F6F43C697149}" type="pres">
      <dgm:prSet presAssocID="{17B43F1B-BB0C-4D73-9A10-4C55848E814B}" presName="sibTrans" presStyleCnt="0"/>
      <dgm:spPr/>
    </dgm:pt>
    <dgm:pt modelId="{9B65B3C5-D4BC-4112-9356-05AAE199EC44}" type="pres">
      <dgm:prSet presAssocID="{97ECCB1A-0561-4BCE-A701-8161C008143D}" presName="textNode" presStyleLbl="node1" presStyleIdx="2" presStyleCnt="4">
        <dgm:presLayoutVars>
          <dgm:bulletEnabled val="1"/>
        </dgm:presLayoutVars>
      </dgm:prSet>
      <dgm:spPr/>
    </dgm:pt>
    <dgm:pt modelId="{F08025DF-7647-49B3-9BEA-B30C561774AE}" type="pres">
      <dgm:prSet presAssocID="{2C017CE6-3565-4697-AFAD-E1956F67525E}" presName="sibTrans" presStyleCnt="0"/>
      <dgm:spPr/>
    </dgm:pt>
    <dgm:pt modelId="{29EC2572-4F27-4885-8113-71FA547197AA}" type="pres">
      <dgm:prSet presAssocID="{9B295D96-1C58-4820-B963-9F1BB55D40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0591411-3CF5-4149-9B30-0FB2161282DC}" srcId="{F2AAF1C8-D2AF-4DF9-AF11-DC4BBB1B77CF}" destId="{97ECCB1A-0561-4BCE-A701-8161C008143D}" srcOrd="2" destOrd="0" parTransId="{2A345A93-6582-4EF4-8761-AACE80F9248B}" sibTransId="{2C017CE6-3565-4697-AFAD-E1956F67525E}"/>
    <dgm:cxn modelId="{1C1CBD14-668B-4345-ADCE-647963404679}" srcId="{F2AAF1C8-D2AF-4DF9-AF11-DC4BBB1B77CF}" destId="{9B295D96-1C58-4820-B963-9F1BB55D402D}" srcOrd="3" destOrd="0" parTransId="{DEF67B0D-E97C-4642-8467-1B45B7672CE0}" sibTransId="{29FC3D88-B4C2-41AE-800C-278FB47575F7}"/>
    <dgm:cxn modelId="{9473D923-9EC8-4C6E-9CA3-084EBD7B21DA}" type="presOf" srcId="{97ECCB1A-0561-4BCE-A701-8161C008143D}" destId="{9B65B3C5-D4BC-4112-9356-05AAE199EC44}" srcOrd="0" destOrd="0" presId="urn:microsoft.com/office/officeart/2005/8/layout/hProcess9"/>
    <dgm:cxn modelId="{3D4BC629-9FF5-497C-ACC1-F83B238CA910}" srcId="{F2AAF1C8-D2AF-4DF9-AF11-DC4BBB1B77CF}" destId="{B0A7CAC0-11C6-47C5-BE4A-443CC56E5890}" srcOrd="0" destOrd="0" parTransId="{BBC58EBE-EDA9-42D3-9548-0E0DB4765D53}" sibTransId="{E2650E98-1CA1-4FC8-84E4-3C9893173B0E}"/>
    <dgm:cxn modelId="{A4689033-866C-436F-A2F1-5B84DA774211}" type="presOf" srcId="{9B295D96-1C58-4820-B963-9F1BB55D402D}" destId="{29EC2572-4F27-4885-8113-71FA547197AA}" srcOrd="0" destOrd="0" presId="urn:microsoft.com/office/officeart/2005/8/layout/hProcess9"/>
    <dgm:cxn modelId="{7C62FB64-286C-4032-B18E-2DD9DFAF5341}" type="presOf" srcId="{B0A7CAC0-11C6-47C5-BE4A-443CC56E5890}" destId="{3D7AD0FF-7197-41E8-918E-ED0B214FE9B1}" srcOrd="0" destOrd="0" presId="urn:microsoft.com/office/officeart/2005/8/layout/hProcess9"/>
    <dgm:cxn modelId="{29DA2A99-82EE-4CA3-80DF-E1B159780681}" type="presOf" srcId="{F2AAF1C8-D2AF-4DF9-AF11-DC4BBB1B77CF}" destId="{7A3FDC62-D327-4342-B78F-64E9B946E7F4}" srcOrd="0" destOrd="0" presId="urn:microsoft.com/office/officeart/2005/8/layout/hProcess9"/>
    <dgm:cxn modelId="{3E8A73E5-6AF9-4B58-A0A4-FD4398081822}" type="presOf" srcId="{1FC28F20-C9B5-4C39-900B-2C0392ABFA89}" destId="{4E5EE19D-6AE8-4EFE-A6AF-FE6DCA34902A}" srcOrd="0" destOrd="0" presId="urn:microsoft.com/office/officeart/2005/8/layout/hProcess9"/>
    <dgm:cxn modelId="{7482BBE5-4F0E-4FCF-8259-C2FB376EC7C1}" srcId="{F2AAF1C8-D2AF-4DF9-AF11-DC4BBB1B77CF}" destId="{1FC28F20-C9B5-4C39-900B-2C0392ABFA89}" srcOrd="1" destOrd="0" parTransId="{8C06115B-8A5C-4E69-B03E-9C5B39AA6ECC}" sibTransId="{17B43F1B-BB0C-4D73-9A10-4C55848E814B}"/>
    <dgm:cxn modelId="{9C716808-A69F-4CA8-85BD-37BCE9D955EE}" type="presParOf" srcId="{7A3FDC62-D327-4342-B78F-64E9B946E7F4}" destId="{3C216CD6-F8F7-47E7-AA81-A740A9E2F83E}" srcOrd="0" destOrd="0" presId="urn:microsoft.com/office/officeart/2005/8/layout/hProcess9"/>
    <dgm:cxn modelId="{13C0F2ED-4B08-4E2C-BCEE-0CC051AABADA}" type="presParOf" srcId="{7A3FDC62-D327-4342-B78F-64E9B946E7F4}" destId="{DAD786AD-EC52-4C2C-B7E8-0F1A65E97BEC}" srcOrd="1" destOrd="0" presId="urn:microsoft.com/office/officeart/2005/8/layout/hProcess9"/>
    <dgm:cxn modelId="{98C40C7C-AF38-4971-993F-59CE8F88058C}" type="presParOf" srcId="{DAD786AD-EC52-4C2C-B7E8-0F1A65E97BEC}" destId="{3D7AD0FF-7197-41E8-918E-ED0B214FE9B1}" srcOrd="0" destOrd="0" presId="urn:microsoft.com/office/officeart/2005/8/layout/hProcess9"/>
    <dgm:cxn modelId="{2E62B9BE-9C92-4FA5-8516-1BF6FAA99DF0}" type="presParOf" srcId="{DAD786AD-EC52-4C2C-B7E8-0F1A65E97BEC}" destId="{1CFDC2CB-9480-4FF9-BCE7-8A3B00AFB932}" srcOrd="1" destOrd="0" presId="urn:microsoft.com/office/officeart/2005/8/layout/hProcess9"/>
    <dgm:cxn modelId="{C5181D04-D4C7-44BD-BFF4-F4B6E88E2B20}" type="presParOf" srcId="{DAD786AD-EC52-4C2C-B7E8-0F1A65E97BEC}" destId="{4E5EE19D-6AE8-4EFE-A6AF-FE6DCA34902A}" srcOrd="2" destOrd="0" presId="urn:microsoft.com/office/officeart/2005/8/layout/hProcess9"/>
    <dgm:cxn modelId="{8D53ABB2-A3F7-4E09-B124-A2915B7F398C}" type="presParOf" srcId="{DAD786AD-EC52-4C2C-B7E8-0F1A65E97BEC}" destId="{7A5B0651-070B-4FEA-A0AE-F6F43C697149}" srcOrd="3" destOrd="0" presId="urn:microsoft.com/office/officeart/2005/8/layout/hProcess9"/>
    <dgm:cxn modelId="{6CD6F279-F856-4213-B953-1DE67976FB83}" type="presParOf" srcId="{DAD786AD-EC52-4C2C-B7E8-0F1A65E97BEC}" destId="{9B65B3C5-D4BC-4112-9356-05AAE199EC44}" srcOrd="4" destOrd="0" presId="urn:microsoft.com/office/officeart/2005/8/layout/hProcess9"/>
    <dgm:cxn modelId="{D273813E-314A-42D7-BA06-C594E6BBD76E}" type="presParOf" srcId="{DAD786AD-EC52-4C2C-B7E8-0F1A65E97BEC}" destId="{F08025DF-7647-49B3-9BEA-B30C561774AE}" srcOrd="5" destOrd="0" presId="urn:microsoft.com/office/officeart/2005/8/layout/hProcess9"/>
    <dgm:cxn modelId="{7AF43A41-8874-4B1E-9522-553F49046B8F}" type="presParOf" srcId="{DAD786AD-EC52-4C2C-B7E8-0F1A65E97BEC}" destId="{29EC2572-4F27-4885-8113-71FA547197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16CD6-F8F7-47E7-AA81-A740A9E2F83E}">
      <dsp:nvSpPr>
        <dsp:cNvPr id="0" name=""/>
        <dsp:cNvSpPr/>
      </dsp:nvSpPr>
      <dsp:spPr>
        <a:xfrm>
          <a:off x="1" y="0"/>
          <a:ext cx="5046130" cy="1618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AD0FF-7197-41E8-918E-ED0B214FE9B1}">
      <dsp:nvSpPr>
        <dsp:cNvPr id="0" name=""/>
        <dsp:cNvSpPr/>
      </dsp:nvSpPr>
      <dsp:spPr>
        <a:xfrm>
          <a:off x="2525" y="485479"/>
          <a:ext cx="1214718" cy="647306"/>
        </a:xfrm>
        <a:prstGeom prst="round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literární rešerše</a:t>
          </a:r>
        </a:p>
      </dsp:txBody>
      <dsp:txXfrm>
        <a:off x="34124" y="517078"/>
        <a:ext cx="1151520" cy="584108"/>
      </dsp:txXfrm>
    </dsp:sp>
    <dsp:sp modelId="{4E5EE19D-6AE8-4EFE-A6AF-FE6DCA34902A}">
      <dsp:nvSpPr>
        <dsp:cNvPr id="0" name=""/>
        <dsp:cNvSpPr/>
      </dsp:nvSpPr>
      <dsp:spPr>
        <a:xfrm>
          <a:off x="1277979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1309578" y="517078"/>
        <a:ext cx="1151520" cy="584108"/>
      </dsp:txXfrm>
    </dsp:sp>
    <dsp:sp modelId="{9B65B3C5-D4BC-4112-9356-05AAE199EC44}">
      <dsp:nvSpPr>
        <dsp:cNvPr id="0" name=""/>
        <dsp:cNvSpPr/>
      </dsp:nvSpPr>
      <dsp:spPr>
        <a:xfrm>
          <a:off x="2553434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tvorba programů</a:t>
          </a:r>
        </a:p>
      </dsp:txBody>
      <dsp:txXfrm>
        <a:off x="2585033" y="517078"/>
        <a:ext cx="1151520" cy="584108"/>
      </dsp:txXfrm>
    </dsp:sp>
    <dsp:sp modelId="{29EC2572-4F27-4885-8113-71FA547197AA}">
      <dsp:nvSpPr>
        <dsp:cNvPr id="0" name=""/>
        <dsp:cNvSpPr/>
      </dsp:nvSpPr>
      <dsp:spPr>
        <a:xfrm>
          <a:off x="3828888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3860487" y="517078"/>
        <a:ext cx="1151520" cy="584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16CD6-F8F7-47E7-AA81-A740A9E2F83E}">
      <dsp:nvSpPr>
        <dsp:cNvPr id="0" name=""/>
        <dsp:cNvSpPr/>
      </dsp:nvSpPr>
      <dsp:spPr>
        <a:xfrm>
          <a:off x="1" y="0"/>
          <a:ext cx="5046130" cy="1618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AD0FF-7197-41E8-918E-ED0B214FE9B1}">
      <dsp:nvSpPr>
        <dsp:cNvPr id="0" name=""/>
        <dsp:cNvSpPr/>
      </dsp:nvSpPr>
      <dsp:spPr>
        <a:xfrm>
          <a:off x="2525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literární rešerše</a:t>
          </a:r>
        </a:p>
      </dsp:txBody>
      <dsp:txXfrm>
        <a:off x="34124" y="517078"/>
        <a:ext cx="1151520" cy="584108"/>
      </dsp:txXfrm>
    </dsp:sp>
    <dsp:sp modelId="{4E5EE19D-6AE8-4EFE-A6AF-FE6DCA34902A}">
      <dsp:nvSpPr>
        <dsp:cNvPr id="0" name=""/>
        <dsp:cNvSpPr/>
      </dsp:nvSpPr>
      <dsp:spPr>
        <a:xfrm>
          <a:off x="1277979" y="485479"/>
          <a:ext cx="1214718" cy="647306"/>
        </a:xfrm>
        <a:prstGeom prst="round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1309578" y="517078"/>
        <a:ext cx="1151520" cy="584108"/>
      </dsp:txXfrm>
    </dsp:sp>
    <dsp:sp modelId="{9B65B3C5-D4BC-4112-9356-05AAE199EC44}">
      <dsp:nvSpPr>
        <dsp:cNvPr id="0" name=""/>
        <dsp:cNvSpPr/>
      </dsp:nvSpPr>
      <dsp:spPr>
        <a:xfrm>
          <a:off x="2553434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tvorba programů</a:t>
          </a:r>
        </a:p>
      </dsp:txBody>
      <dsp:txXfrm>
        <a:off x="2585033" y="517078"/>
        <a:ext cx="1151520" cy="584108"/>
      </dsp:txXfrm>
    </dsp:sp>
    <dsp:sp modelId="{29EC2572-4F27-4885-8113-71FA547197AA}">
      <dsp:nvSpPr>
        <dsp:cNvPr id="0" name=""/>
        <dsp:cNvSpPr/>
      </dsp:nvSpPr>
      <dsp:spPr>
        <a:xfrm>
          <a:off x="3828888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3860487" y="517078"/>
        <a:ext cx="1151520" cy="584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16CD6-F8F7-47E7-AA81-A740A9E2F83E}">
      <dsp:nvSpPr>
        <dsp:cNvPr id="0" name=""/>
        <dsp:cNvSpPr/>
      </dsp:nvSpPr>
      <dsp:spPr>
        <a:xfrm>
          <a:off x="1" y="0"/>
          <a:ext cx="5046130" cy="1618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AD0FF-7197-41E8-918E-ED0B214FE9B1}">
      <dsp:nvSpPr>
        <dsp:cNvPr id="0" name=""/>
        <dsp:cNvSpPr/>
      </dsp:nvSpPr>
      <dsp:spPr>
        <a:xfrm>
          <a:off x="2525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literární rešerše</a:t>
          </a:r>
        </a:p>
      </dsp:txBody>
      <dsp:txXfrm>
        <a:off x="34124" y="517078"/>
        <a:ext cx="1151520" cy="584108"/>
      </dsp:txXfrm>
    </dsp:sp>
    <dsp:sp modelId="{4E5EE19D-6AE8-4EFE-A6AF-FE6DCA34902A}">
      <dsp:nvSpPr>
        <dsp:cNvPr id="0" name=""/>
        <dsp:cNvSpPr/>
      </dsp:nvSpPr>
      <dsp:spPr>
        <a:xfrm>
          <a:off x="1277979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1309578" y="517078"/>
        <a:ext cx="1151520" cy="584108"/>
      </dsp:txXfrm>
    </dsp:sp>
    <dsp:sp modelId="{9B65B3C5-D4BC-4112-9356-05AAE199EC44}">
      <dsp:nvSpPr>
        <dsp:cNvPr id="0" name=""/>
        <dsp:cNvSpPr/>
      </dsp:nvSpPr>
      <dsp:spPr>
        <a:xfrm>
          <a:off x="2553434" y="485479"/>
          <a:ext cx="1214718" cy="647306"/>
        </a:xfrm>
        <a:prstGeom prst="round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tvorba programů</a:t>
          </a:r>
        </a:p>
      </dsp:txBody>
      <dsp:txXfrm>
        <a:off x="2585033" y="517078"/>
        <a:ext cx="1151520" cy="584108"/>
      </dsp:txXfrm>
    </dsp:sp>
    <dsp:sp modelId="{29EC2572-4F27-4885-8113-71FA547197AA}">
      <dsp:nvSpPr>
        <dsp:cNvPr id="0" name=""/>
        <dsp:cNvSpPr/>
      </dsp:nvSpPr>
      <dsp:spPr>
        <a:xfrm>
          <a:off x="3828888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3860487" y="517078"/>
        <a:ext cx="1151520" cy="584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16CD6-F8F7-47E7-AA81-A740A9E2F83E}">
      <dsp:nvSpPr>
        <dsp:cNvPr id="0" name=""/>
        <dsp:cNvSpPr/>
      </dsp:nvSpPr>
      <dsp:spPr>
        <a:xfrm>
          <a:off x="1" y="0"/>
          <a:ext cx="5046130" cy="1618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AD0FF-7197-41E8-918E-ED0B214FE9B1}">
      <dsp:nvSpPr>
        <dsp:cNvPr id="0" name=""/>
        <dsp:cNvSpPr/>
      </dsp:nvSpPr>
      <dsp:spPr>
        <a:xfrm>
          <a:off x="2525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literární rešerše</a:t>
          </a:r>
        </a:p>
      </dsp:txBody>
      <dsp:txXfrm>
        <a:off x="34124" y="517078"/>
        <a:ext cx="1151520" cy="584108"/>
      </dsp:txXfrm>
    </dsp:sp>
    <dsp:sp modelId="{4E5EE19D-6AE8-4EFE-A6AF-FE6DCA34902A}">
      <dsp:nvSpPr>
        <dsp:cNvPr id="0" name=""/>
        <dsp:cNvSpPr/>
      </dsp:nvSpPr>
      <dsp:spPr>
        <a:xfrm>
          <a:off x="1277979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1309578" y="517078"/>
        <a:ext cx="1151520" cy="584108"/>
      </dsp:txXfrm>
    </dsp:sp>
    <dsp:sp modelId="{9B65B3C5-D4BC-4112-9356-05AAE199EC44}">
      <dsp:nvSpPr>
        <dsp:cNvPr id="0" name=""/>
        <dsp:cNvSpPr/>
      </dsp:nvSpPr>
      <dsp:spPr>
        <a:xfrm>
          <a:off x="2553434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tvorba programů</a:t>
          </a:r>
        </a:p>
      </dsp:txBody>
      <dsp:txXfrm>
        <a:off x="2585033" y="517078"/>
        <a:ext cx="1151520" cy="584108"/>
      </dsp:txXfrm>
    </dsp:sp>
    <dsp:sp modelId="{29EC2572-4F27-4885-8113-71FA547197AA}">
      <dsp:nvSpPr>
        <dsp:cNvPr id="0" name=""/>
        <dsp:cNvSpPr/>
      </dsp:nvSpPr>
      <dsp:spPr>
        <a:xfrm>
          <a:off x="3828888" y="485479"/>
          <a:ext cx="1214718" cy="647306"/>
        </a:xfrm>
        <a:prstGeom prst="round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3860487" y="517078"/>
        <a:ext cx="1151520" cy="5841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16CD6-F8F7-47E7-AA81-A740A9E2F83E}">
      <dsp:nvSpPr>
        <dsp:cNvPr id="0" name=""/>
        <dsp:cNvSpPr/>
      </dsp:nvSpPr>
      <dsp:spPr>
        <a:xfrm>
          <a:off x="1" y="0"/>
          <a:ext cx="5046130" cy="16182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AD0FF-7197-41E8-918E-ED0B214FE9B1}">
      <dsp:nvSpPr>
        <dsp:cNvPr id="0" name=""/>
        <dsp:cNvSpPr/>
      </dsp:nvSpPr>
      <dsp:spPr>
        <a:xfrm>
          <a:off x="2525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literární rešerše</a:t>
          </a:r>
        </a:p>
      </dsp:txBody>
      <dsp:txXfrm>
        <a:off x="34124" y="517078"/>
        <a:ext cx="1151520" cy="584108"/>
      </dsp:txXfrm>
    </dsp:sp>
    <dsp:sp modelId="{4E5EE19D-6AE8-4EFE-A6AF-FE6DCA34902A}">
      <dsp:nvSpPr>
        <dsp:cNvPr id="0" name=""/>
        <dsp:cNvSpPr/>
      </dsp:nvSpPr>
      <dsp:spPr>
        <a:xfrm>
          <a:off x="1277979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1309578" y="517078"/>
        <a:ext cx="1151520" cy="584108"/>
      </dsp:txXfrm>
    </dsp:sp>
    <dsp:sp modelId="{9B65B3C5-D4BC-4112-9356-05AAE199EC44}">
      <dsp:nvSpPr>
        <dsp:cNvPr id="0" name=""/>
        <dsp:cNvSpPr/>
      </dsp:nvSpPr>
      <dsp:spPr>
        <a:xfrm>
          <a:off x="2553434" y="485479"/>
          <a:ext cx="1214718" cy="6473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tvorba programů</a:t>
          </a:r>
        </a:p>
      </dsp:txBody>
      <dsp:txXfrm>
        <a:off x="2585033" y="517078"/>
        <a:ext cx="1151520" cy="584108"/>
      </dsp:txXfrm>
    </dsp:sp>
    <dsp:sp modelId="{29EC2572-4F27-4885-8113-71FA547197AA}">
      <dsp:nvSpPr>
        <dsp:cNvPr id="0" name=""/>
        <dsp:cNvSpPr/>
      </dsp:nvSpPr>
      <dsp:spPr>
        <a:xfrm>
          <a:off x="3828888" y="485479"/>
          <a:ext cx="1214718" cy="647306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výzkumné šetření</a:t>
          </a:r>
        </a:p>
      </dsp:txBody>
      <dsp:txXfrm>
        <a:off x="3860487" y="517078"/>
        <a:ext cx="1151520" cy="584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CBA87-501D-42D7-8D29-930FCF6EA81B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1CC53-84B3-473A-B86C-BFDA26BDD3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06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B4C2D-9C4F-483F-96B8-F2E93CF39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8B23D3-20B3-4BE2-B970-E81B47EA6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75CC9B-F09F-48DA-977E-83FB3CA6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A83E-E23E-4CA9-913B-14E6EBF332E4}" type="datetime1">
              <a:rPr lang="cs-CZ" smtClean="0"/>
              <a:t>21.11.2024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5E9E68-A601-40A6-90BC-51D4AC2E7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B95FDF-0FB3-4B55-8512-5C02FD6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48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D1639-5A1E-4825-830C-F8D7FC81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0213C2-D5D1-4C83-967F-943A5A31E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345FE5-C0EE-478E-8E9E-67CCE38BD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B1C1-CC76-4A35-9E4B-F786DB6E8A46}" type="datetime1">
              <a:rPr lang="cs-CZ" smtClean="0"/>
              <a:t>21.11.2024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4F1211-7886-4224-896E-76FBC95F5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9DC0FD-6110-4465-AC30-A70434A4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91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12510A-DC52-4C81-83CC-1E93BC89C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4647CA-1D15-4830-BC1B-BEF0D3FF0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3B1B5B-87B5-4A80-A9D0-0691003A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65EA-D41F-4201-B56B-97046FE488C5}" type="datetime1">
              <a:rPr lang="cs-CZ" smtClean="0"/>
              <a:t>21.11.2024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9B5E0B-3A9F-4A8A-9B0C-06BD9FF82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721BD9-6D5B-4F52-817F-DC2DF427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66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C1523-AB72-4964-A032-BF9E7167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3CCB8C-0581-4684-BFE4-EE053BA79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23D2B0-4306-468E-AE2E-BCE6714F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B76A-33FD-4F7E-9448-61943877A2C9}" type="datetime1">
              <a:rPr lang="cs-CZ" smtClean="0"/>
              <a:t>21.11.2024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2A791-C483-47BA-AF7D-9D3667E4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65E360-A7AB-42CF-9830-07097861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AEEC8-D594-42CF-B56A-22F308274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E06924-F66C-41C9-A45F-5BC66B63E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9E52D4-971C-4B63-A02A-231C9D6C3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02F2-3BD0-403D-84B7-587703093321}" type="datetime1">
              <a:rPr lang="cs-CZ" smtClean="0"/>
              <a:t>21.11.2024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6B0BCC-40A9-4AA0-AA34-02DBE088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29BC70-A7A5-459C-9EEE-0A737239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07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FBB84-1D6F-40C9-9F1D-27E13B48F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3765E-55F5-4C01-B5B0-32DF95E76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DCA03F-BE71-42F5-87E2-3C7FE50F7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CBEE88-6E51-47BA-8393-199EF026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1868-3AAF-4223-BF4C-25A65C0879B8}" type="datetime1">
              <a:rPr lang="cs-CZ" smtClean="0"/>
              <a:t>21.11.2024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CE1545-0C50-4BFC-8B24-F201BAC9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9238FA-E319-4F1D-8683-3CBB9182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14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D1C1F-CD02-4EE5-A98D-1F6B61B5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3B1A93-BE9D-4F67-87D5-05C2B41FC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155A7A-676E-4613-B406-101F713D0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076ED3E-E9EE-4583-B8C6-8C5816CB4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CC3D4E-F70B-4C48-A0DA-3628E3585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A4BD3C-61D4-4C50-826C-C44C586D6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C6C7-2CCC-4ABF-A1DF-69E6951BBBEE}" type="datetime1">
              <a:rPr lang="cs-CZ" smtClean="0"/>
              <a:t>21.11.2024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DE892A-7E47-4D28-B300-337FAD94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BE4216-4304-4812-8958-0D6C12AB2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9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2846F-E6B3-48CC-AE92-8D711440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BE003E-1A05-4B03-BB52-3C725E1E3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7AC3D-DE1F-4103-AC0C-A6D0AD2B8238}" type="datetime1">
              <a:rPr lang="cs-CZ" smtClean="0"/>
              <a:t>21.11.2024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BE39DA-C18C-4F5A-BB54-5E41FD179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B7AD15-B039-402F-B9AD-0B584CA3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5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DF5E12-1EE2-4924-A653-572FF8A1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6F1A-2509-449B-B96C-20637F1F4C2D}" type="datetime1">
              <a:rPr lang="cs-CZ" smtClean="0"/>
              <a:t>21.11.2024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E8B60AF-F2B4-47D5-88FD-C042BA48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51394A-8A5B-4E1A-B905-9E441DC4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54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2CB5E-6DE1-49CC-9BF8-AA22399F4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D11D-2C24-432B-B21B-78C3621C7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809C00-A655-493F-87E7-E062B25DF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90E1D9-3D4D-407D-AA7E-3C3550C9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0FA6-6B4D-4984-B47C-6C818EA6EE86}" type="datetime1">
              <a:rPr lang="cs-CZ" smtClean="0"/>
              <a:t>21.11.2024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2FA396-9341-4514-990F-DC7F4882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18E326-5F66-430E-ADEF-30D248A62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97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AA427-6953-4B3F-A175-5449F21C0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E5B391-E963-4351-BACE-9ED21D4C2C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10548D-B07F-4D1A-BD62-1EBC87E5B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356D41-BD16-4EF2-A2ED-D5447802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EF60-6946-4AB6-A26B-A57D8E587093}" type="datetime1">
              <a:rPr lang="cs-CZ" smtClean="0"/>
              <a:t>21.11.2024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074552-0FF5-4051-85E1-B358F1A7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70CC04-CCA8-4B21-9161-D546C79A7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55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3F7955-D204-4853-B0F1-F49707860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9FC584-4656-46FB-93B6-9F7990935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4A1A66-0075-4DBB-8E52-2A41F7333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561D1-8441-49A1-8808-67C8000BF9F0}" type="datetime1">
              <a:rPr lang="cs-CZ" smtClean="0"/>
              <a:t>21.11.2024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D9B257-080A-452D-BACE-170493FD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2FFED8-89C6-47E8-A1BE-800BE8915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2D009-FEDA-4D39-88F8-9716F5251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1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785C8-E10C-4A15-99D2-EEE844C95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966" y="1871134"/>
            <a:ext cx="11523134" cy="1873553"/>
          </a:xfrm>
        </p:spPr>
        <p:txBody>
          <a:bodyPr>
            <a:normAutofit fontScale="90000"/>
          </a:bodyPr>
          <a:lstStyle/>
          <a:p>
            <a:r>
              <a:rPr lang="cs-CZ" sz="4400" b="1" dirty="0"/>
              <a:t>Transfer nových chemických poznatků do vzdělávání</a:t>
            </a:r>
            <a:br>
              <a:rPr lang="cs-CZ" dirty="0"/>
            </a:br>
            <a:r>
              <a:rPr lang="en-US" sz="27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Transfer of new chemical findings into education</a:t>
            </a:r>
            <a:br>
              <a:rPr lang="cs-CZ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716D37-0C5A-4A2E-8AB1-2A60DD670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297" y="3676953"/>
            <a:ext cx="9524999" cy="2461381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Mgr. Vladimír Maňas</a:t>
            </a:r>
          </a:p>
          <a:p>
            <a:pPr lvl="1"/>
            <a:r>
              <a:rPr lang="cs-CZ" sz="2600" dirty="0"/>
              <a:t>1. ročník doktorského programu Didaktika chemie</a:t>
            </a:r>
          </a:p>
          <a:p>
            <a:pPr lvl="1"/>
            <a:r>
              <a:rPr lang="cs-CZ" sz="2600" dirty="0"/>
              <a:t>Katedra anorganické chemie, Přírodovědecká fakulta Univerzity Palackého v Olomouci</a:t>
            </a:r>
          </a:p>
          <a:p>
            <a:endParaRPr lang="cs-CZ" sz="2300" dirty="0"/>
          </a:p>
          <a:p>
            <a:endParaRPr lang="cs-CZ" sz="2300" dirty="0"/>
          </a:p>
          <a:p>
            <a:pPr algn="l"/>
            <a:r>
              <a:rPr lang="cs-CZ" sz="2000" dirty="0"/>
              <a:t>Školitel:		doc. RNDr. Bohuslav Drahoš, Ph.D.</a:t>
            </a:r>
          </a:p>
          <a:p>
            <a:pPr algn="l"/>
            <a:r>
              <a:rPr lang="cs-CZ" sz="2000" dirty="0"/>
              <a:t>Konzultanti:	Mgr. Jana Prášilová, Ph.D.</a:t>
            </a:r>
          </a:p>
          <a:p>
            <a:pPr algn="l"/>
            <a:r>
              <a:rPr lang="cs-CZ" sz="2000" dirty="0"/>
              <a:t>		Mgr. Iveta Bártová, Ph.D.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BB39B41-2C99-465F-9051-C2EAB988E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767" y="360436"/>
            <a:ext cx="1707567" cy="77409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A1760E1A-0B5D-4784-998A-C3ABFE98C5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79188"/>
            <a:ext cx="2435357" cy="118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33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F9E76-B92F-6458-D71E-FB25ED212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A4790-115A-6E44-A6AE-8B805813F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47" y="14422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ZÁVĚR</a:t>
            </a:r>
          </a:p>
          <a:p>
            <a:pPr lvl="1"/>
            <a:endParaRPr lang="cs-CZ" sz="2800" dirty="0"/>
          </a:p>
          <a:p>
            <a:r>
              <a:rPr lang="cs-CZ" sz="2000" dirty="0"/>
              <a:t>identifikace nových chemických poznatků a způsobů jejich transferu pedagogům i žákům</a:t>
            </a:r>
          </a:p>
          <a:p>
            <a:r>
              <a:rPr lang="cs-CZ" sz="2000" dirty="0"/>
              <a:t>výběr nejvhodnějších témat pro transfer ve středoškolském vzdělávání</a:t>
            </a:r>
          </a:p>
          <a:p>
            <a:r>
              <a:rPr lang="cs-CZ" sz="2000" dirty="0"/>
              <a:t>tvorba programů pro žáky za účelem nalezení účinného transferu nových poznatků</a:t>
            </a:r>
          </a:p>
          <a:p>
            <a:r>
              <a:rPr lang="cs-CZ" sz="2000" dirty="0"/>
              <a:t>ověření účinnosti navrženého způsobu transferu nových chemických poznatků žákům</a:t>
            </a:r>
          </a:p>
          <a:p>
            <a:r>
              <a:rPr lang="cs-CZ" sz="2000" dirty="0"/>
              <a:t>tvorba programů pro pedagogy → zajištění širšího rozsahu transferu žákům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moderní školství využívající nejnovější a pravidelně aktualizované vědomosti</a:t>
            </a:r>
          </a:p>
          <a:p>
            <a:pPr lvl="1"/>
            <a:endParaRPr lang="cs-CZ" sz="2800" dirty="0"/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B0959CD-9EAA-4751-ECCA-DF2D201D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1FB82BB-7AFC-458B-8AE6-E452D641E4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226252"/>
              </p:ext>
            </p:extLst>
          </p:nvPr>
        </p:nvGraphicFramePr>
        <p:xfrm>
          <a:off x="6008913" y="4866143"/>
          <a:ext cx="5046133" cy="1618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1C64072-31D6-4D1A-B7A0-C3C01D53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10</a:t>
            </a:fld>
            <a:endParaRPr lang="cs-CZ"/>
          </a:p>
        </p:txBody>
      </p:sp>
      <p:sp>
        <p:nvSpPr>
          <p:cNvPr id="7" name="Šipka: kruhová 6">
            <a:extLst>
              <a:ext uri="{FF2B5EF4-FFF2-40B4-BE49-F238E27FC236}">
                <a16:creationId xmlns:a16="http://schemas.microsoft.com/office/drawing/2014/main" id="{013002E2-06EC-4342-BA1F-1EB3B34C3F6B}"/>
              </a:ext>
            </a:extLst>
          </p:cNvPr>
          <p:cNvSpPr/>
          <p:nvPr/>
        </p:nvSpPr>
        <p:spPr>
          <a:xfrm rot="10800000">
            <a:off x="9525000" y="5595938"/>
            <a:ext cx="635000" cy="79586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54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CDE29-CB3B-9F69-0894-E264B973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4453"/>
            <a:ext cx="10515600" cy="334751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3200" b="1" dirty="0"/>
              <a:t>Děkuji za pozornost.</a:t>
            </a:r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2000" dirty="0">
                <a:solidFill>
                  <a:schemeClr val="accent1"/>
                </a:solidFill>
              </a:rPr>
              <a:t>vladimir.manas01@upol.cz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2000" dirty="0"/>
              <a:t>Děkuji také školitelům za vedení a odborné rady a dále děkuji za finanční podporu UP IGA_PrF_2024_031.</a:t>
            </a:r>
          </a:p>
          <a:p>
            <a:pPr marL="0" indent="0" algn="ctr">
              <a:buNone/>
            </a:pPr>
            <a:endParaRPr lang="cs-CZ" sz="3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812AC2-2AA8-4A6B-BF8C-4D3EBE97C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79188"/>
            <a:ext cx="2435357" cy="118872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2773E38-07B9-48E9-8A62-FE0F011EF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090" y="385838"/>
            <a:ext cx="1726244" cy="78256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8629363-F8B6-4519-A3F5-998546C1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66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206D4-6012-4598-AAA4-FAF669AA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949BE-513D-486E-9A35-C3EEC76BF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79514"/>
            <a:ext cx="99060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MOTIVACE K VÝBĚRU TÉMATU DISERTAČNÍ PRÁCE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200" dirty="0"/>
              <a:t>v každodenním životě se setkáváme s novými technologiemi, inovacemi a produkty</a:t>
            </a:r>
          </a:p>
          <a:p>
            <a:r>
              <a:rPr lang="cs-CZ" sz="2200" dirty="0"/>
              <a:t>vědecká komunita nachází stále nové chemické poznatky a objevy; </a:t>
            </a:r>
            <a:br>
              <a:rPr lang="cs-CZ" sz="2200" dirty="0"/>
            </a:br>
            <a:r>
              <a:rPr lang="cs-CZ" sz="2200" dirty="0"/>
              <a:t>upřesňuje již zažité představy o různých skutečnostech</a:t>
            </a:r>
          </a:p>
          <a:p>
            <a:r>
              <a:rPr lang="cs-CZ" sz="2200" dirty="0"/>
              <a:t>důležité poznatky by se v rámci modernizace školství měly přenést do vzdělávání </a:t>
            </a:r>
            <a:br>
              <a:rPr lang="cs-CZ" sz="2200" dirty="0"/>
            </a:br>
            <a:r>
              <a:rPr lang="cs-CZ" sz="2200" dirty="0"/>
              <a:t>(v rámci platných RVP – dynamická místa kurikula)</a:t>
            </a:r>
          </a:p>
          <a:p>
            <a:r>
              <a:rPr lang="cs-CZ" sz="2200" dirty="0"/>
              <a:t>ve školství se těmto novinkám (zatím) nedostává potřebné pozornosti, často jsou zmíněny jen velmi povrchově a nedostatečně; případně se vůbec nezmiňují</a:t>
            </a:r>
          </a:p>
          <a:p>
            <a:pPr lvl="1">
              <a:lnSpc>
                <a:spcPct val="110000"/>
              </a:lnSpc>
            </a:pPr>
            <a:r>
              <a:rPr lang="cs-CZ" sz="2000" dirty="0"/>
              <a:t>diskuze s pedagogy</a:t>
            </a:r>
          </a:p>
          <a:p>
            <a:pPr lvl="1"/>
            <a:r>
              <a:rPr lang="cs-CZ" sz="2000" dirty="0"/>
              <a:t>vědecká pedagogická časopisecká literatura</a:t>
            </a:r>
          </a:p>
          <a:p>
            <a:pPr lvl="1"/>
            <a:r>
              <a:rPr lang="cs-CZ" sz="2000" dirty="0"/>
              <a:t>dále bude více analyzováno v rámci výzkumného šetření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323029-A7CD-494F-87CB-80DA272D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3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206D4-6012-4598-AAA4-FAF669AA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949BE-513D-486E-9A35-C3EEC76BF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54114"/>
            <a:ext cx="103547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CÍLE DISERTAČNÍ PRÁCE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200" dirty="0"/>
              <a:t>identifikovat, co jsou nové chemické poznatky</a:t>
            </a:r>
          </a:p>
          <a:p>
            <a:r>
              <a:rPr lang="cs-CZ" sz="2200" dirty="0"/>
              <a:t>určit nové chemické poznatky vhodné pro zařazení do středoškolského vzdělávání</a:t>
            </a:r>
          </a:p>
          <a:p>
            <a:r>
              <a:rPr lang="cs-CZ" sz="2200" dirty="0"/>
              <a:t>popsat způsoby transferu nových poznatků pedagogům i žákům</a:t>
            </a:r>
          </a:p>
          <a:p>
            <a:r>
              <a:rPr lang="cs-CZ" sz="2200" dirty="0"/>
              <a:t>navrhnout a vytvořit vhodný způsob transferu vybraných nových poznatků </a:t>
            </a:r>
            <a:br>
              <a:rPr lang="cs-CZ" sz="2200" dirty="0"/>
            </a:br>
            <a:r>
              <a:rPr lang="cs-CZ" sz="2200" dirty="0"/>
              <a:t>pro středoškolské vzdělávání</a:t>
            </a:r>
          </a:p>
          <a:p>
            <a:r>
              <a:rPr lang="cs-CZ" sz="2200" dirty="0"/>
              <a:t>ověřit účinnost navrženého způsobu transferu nových poznatků žákům i pedagogům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C9E99A-5965-43E1-9760-3105F34D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935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9494B-A3C0-9163-C884-F7D1FC3F5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D89FE-DDC0-3871-F1C4-9932BFC9E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5380"/>
            <a:ext cx="10422467" cy="4707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NÁVRH ŘEŠENÍ DISERTAČNÍ PRÁCE</a:t>
            </a:r>
          </a:p>
          <a:p>
            <a:pPr marL="514350" indent="-514350">
              <a:buAutoNum type="arabicParenR"/>
            </a:pPr>
            <a:r>
              <a:rPr lang="cs-CZ" sz="2000" dirty="0"/>
              <a:t>podrobná literární rešerše zaměřená na </a:t>
            </a:r>
            <a:r>
              <a:rPr lang="cs-CZ" sz="2000" u="sng" dirty="0"/>
              <a:t>identifikaci</a:t>
            </a:r>
            <a:r>
              <a:rPr lang="cs-CZ" sz="2000" dirty="0"/>
              <a:t> nových chemických poznatků </a:t>
            </a:r>
            <a:br>
              <a:rPr lang="cs-CZ" sz="2000" dirty="0"/>
            </a:br>
            <a:r>
              <a:rPr lang="cs-CZ" sz="2000" dirty="0"/>
              <a:t>a na analýzu způsobů jejich transferu pedagogům a žákům</a:t>
            </a:r>
          </a:p>
          <a:p>
            <a:pPr marL="0" indent="0">
              <a:buNone/>
            </a:pPr>
            <a:endParaRPr lang="cs-CZ" sz="2000" dirty="0"/>
          </a:p>
          <a:p>
            <a:pPr lvl="2"/>
            <a:r>
              <a:rPr lang="cs-CZ" dirty="0"/>
              <a:t>české kurikulární dokumenty</a:t>
            </a:r>
          </a:p>
          <a:p>
            <a:pPr lvl="2"/>
            <a:r>
              <a:rPr lang="cs-CZ" dirty="0"/>
              <a:t>aktuální nabídka kurzů pro pedagogy státních vzdělávacích institucí, </a:t>
            </a:r>
            <a:br>
              <a:rPr lang="cs-CZ" dirty="0"/>
            </a:br>
            <a:r>
              <a:rPr lang="cs-CZ" dirty="0"/>
              <a:t>v rámci univerzit i ze soukromého sektoru</a:t>
            </a:r>
          </a:p>
          <a:p>
            <a:pPr lvl="2"/>
            <a:r>
              <a:rPr lang="cs-CZ" dirty="0"/>
              <a:t>aktuální nabídka kurzů pro žáky v rámci univerzit a center neformálního vzdělávání</a:t>
            </a:r>
          </a:p>
          <a:p>
            <a:pPr lvl="2"/>
            <a:r>
              <a:rPr lang="cs-CZ" dirty="0"/>
              <a:t>vybrané nové české i zahraniční středoškolské učebnice chemie (vs. starší učebnice)</a:t>
            </a:r>
          </a:p>
          <a:p>
            <a:pPr lvl="2"/>
            <a:r>
              <a:rPr lang="cs-CZ" dirty="0"/>
              <a:t>publikované vědecké články a pedagogická literatura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4AAAB694-D90B-0964-800A-C36E6EF31E7D}"/>
              </a:ext>
            </a:extLst>
          </p:cNvPr>
          <p:cNvSpPr txBox="1">
            <a:spLocks/>
          </p:cNvSpPr>
          <p:nvPr/>
        </p:nvSpPr>
        <p:spPr>
          <a:xfrm>
            <a:off x="500742" y="288925"/>
            <a:ext cx="11016343" cy="941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A09A38B-F8B4-4CD1-8C60-711D9EFF10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2792375"/>
              </p:ext>
            </p:extLst>
          </p:nvPr>
        </p:nvGraphicFramePr>
        <p:xfrm>
          <a:off x="6008913" y="4866143"/>
          <a:ext cx="5046133" cy="1618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E2EA42-F6C9-4249-9CAC-73FE1DAD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4</a:t>
            </a:fld>
            <a:endParaRPr lang="cs-CZ"/>
          </a:p>
        </p:txBody>
      </p:sp>
      <p:sp>
        <p:nvSpPr>
          <p:cNvPr id="7" name="Šipka: kruhová 6">
            <a:extLst>
              <a:ext uri="{FF2B5EF4-FFF2-40B4-BE49-F238E27FC236}">
                <a16:creationId xmlns:a16="http://schemas.microsoft.com/office/drawing/2014/main" id="{3910ED3B-3901-4746-AD13-C1E912E6D1C2}"/>
              </a:ext>
            </a:extLst>
          </p:cNvPr>
          <p:cNvSpPr/>
          <p:nvPr/>
        </p:nvSpPr>
        <p:spPr>
          <a:xfrm rot="10800000">
            <a:off x="9525000" y="5595938"/>
            <a:ext cx="635000" cy="79586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9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6ACE0-31CC-D159-4862-F76AD3A0E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98A9B-8425-D6A5-5B52-92C1E560F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113" y="1440541"/>
            <a:ext cx="10848703" cy="493054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cs-CZ" sz="2400" b="1" dirty="0"/>
              <a:t>NÁVRH ŘEŠENÍ DISERTAČNÍ PRÁCE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/>
              <a:t> identifikace nových chemických poznatků (analýza učebnic, diskuze s pedagogy, vědecké články)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u="sng" dirty="0"/>
              <a:t>Témata s přímou provázaností na běžný život: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1900" dirty="0"/>
              <a:t>Všudypřítomné </a:t>
            </a:r>
            <a:r>
              <a:rPr lang="cs-CZ" sz="1900" dirty="0" err="1"/>
              <a:t>mikroplasty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	Nanotechnologie a využití v praxi</a:t>
            </a:r>
          </a:p>
          <a:p>
            <a:pPr marL="0" indent="0">
              <a:buNone/>
            </a:pPr>
            <a:r>
              <a:rPr lang="cs-CZ" sz="1900" dirty="0"/>
              <a:t>	Vodíkové hospodářství a moderní zdroje vodíku</a:t>
            </a:r>
          </a:p>
          <a:p>
            <a:pPr marL="0" indent="0">
              <a:buNone/>
            </a:pPr>
            <a:r>
              <a:rPr lang="cs-CZ" sz="1900" dirty="0"/>
              <a:t>	Moderní a molekulární gastronomie</a:t>
            </a:r>
          </a:p>
          <a:p>
            <a:pPr marL="0" indent="0">
              <a:buNone/>
            </a:pPr>
            <a:r>
              <a:rPr lang="cs-CZ" sz="1900" dirty="0"/>
              <a:t>	Doplňky stravy a kompletní jídla</a:t>
            </a:r>
          </a:p>
          <a:p>
            <a:pPr marL="0" indent="0">
              <a:buNone/>
            </a:pPr>
            <a:r>
              <a:rPr lang="cs-CZ" sz="1900" dirty="0"/>
              <a:t>	Kontrastní látky v zobrazovací medicíně</a:t>
            </a:r>
          </a:p>
          <a:p>
            <a:pPr marL="0" indent="0">
              <a:buNone/>
            </a:pPr>
            <a:r>
              <a:rPr lang="cs-CZ" sz="1900" dirty="0"/>
              <a:t>	Zelená chemie a životní prostředí</a:t>
            </a:r>
          </a:p>
          <a:p>
            <a:pPr marL="0" indent="0">
              <a:buNone/>
            </a:pPr>
            <a:r>
              <a:rPr lang="cs-CZ" sz="1900" dirty="0"/>
              <a:t>	</a:t>
            </a: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9B0C4C4-0417-E190-0A81-5538256F7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3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319071B-6C0C-43CD-9952-CEAF32BD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927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EA20D-6EDB-07A2-3CB8-683C2B33E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A3FCD-83D9-3A67-4540-155940FD9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64" y="1469420"/>
            <a:ext cx="10705011" cy="4533447"/>
          </a:xfrm>
        </p:spPr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dirty="0"/>
              <a:t>NÁVRH ŘEŠENÍ DISERTAČNÍ PRÁCE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200" dirty="0"/>
              <a:t>identifikace nových chemických poznatků (analýza učebnic, diskuze s pedagogy, vědecké články)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200" u="sng" dirty="0"/>
              <a:t>Témata, ve kterých lze zpřesnit běžně vyučované poznatky: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100" dirty="0"/>
              <a:t>(Ne)existující molekuly (zažitá představa vs. moderní poznatky)</a:t>
            </a:r>
          </a:p>
          <a:p>
            <a:pPr marL="0" indent="0">
              <a:buNone/>
            </a:pPr>
            <a:r>
              <a:rPr lang="cs-CZ" sz="2100" dirty="0"/>
              <a:t>	Nebezpečné účinky chemických látek (a nová legislativa)</a:t>
            </a:r>
          </a:p>
          <a:p>
            <a:pPr marL="0" indent="0">
              <a:buNone/>
            </a:pPr>
            <a:r>
              <a:rPr lang="cs-CZ" sz="2100" dirty="0"/>
              <a:t>	Vodíková vazba a nový pohled na ni</a:t>
            </a:r>
          </a:p>
          <a:p>
            <a:pPr marL="0" indent="0">
              <a:buNone/>
            </a:pPr>
            <a:r>
              <a:rPr lang="cs-CZ" sz="2100" dirty="0"/>
              <a:t>	Změny v chemickém názvosloví</a:t>
            </a:r>
          </a:p>
          <a:p>
            <a:pPr marL="0" indent="0">
              <a:buNone/>
            </a:pPr>
            <a:r>
              <a:rPr lang="cs-CZ" sz="2100" dirty="0"/>
              <a:t>	Nová využití známých sloučenin a materiálů</a:t>
            </a:r>
          </a:p>
          <a:p>
            <a:pPr marL="0" indent="0">
              <a:buNone/>
            </a:pPr>
            <a:endParaRPr lang="cs-CZ" sz="2100" dirty="0"/>
          </a:p>
          <a:p>
            <a:pPr marL="0" indent="0">
              <a:buNone/>
            </a:pPr>
            <a:r>
              <a:rPr lang="cs-CZ" sz="2100" dirty="0"/>
              <a:t>	Nobelovy ceny a konkrétní oceněné objevy</a:t>
            </a:r>
          </a:p>
          <a:p>
            <a:pPr marL="0" indent="0">
              <a:buNone/>
            </a:pPr>
            <a:r>
              <a:rPr lang="cs-CZ" sz="1900" dirty="0"/>
              <a:t>	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0264932-F351-CAB4-8FA9-7A3BCB35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A3C7B25-2B88-4F9E-8678-7E706A04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17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CA8B7-BF21-4A82-89D1-83E93CB03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23" y="144462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NÁVRH ŘEŠENÍ DISERTAČNÍ PRÁCE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cs-CZ" sz="2000" dirty="0"/>
              <a:t>výzkumné šetření mezi středoškolskými učiteli chemie</a:t>
            </a:r>
          </a:p>
          <a:p>
            <a:pPr marL="0" indent="0">
              <a:buNone/>
            </a:pPr>
            <a:endParaRPr lang="cs-CZ" sz="2000" dirty="0"/>
          </a:p>
          <a:p>
            <a:pPr lvl="1"/>
            <a:r>
              <a:rPr lang="cs-CZ" sz="2000" dirty="0"/>
              <a:t>úroveň sebevzdělávání pedagogů v oblasti chemie (nových chemických poznatků a objevů)</a:t>
            </a:r>
          </a:p>
          <a:p>
            <a:pPr lvl="1"/>
            <a:r>
              <a:rPr lang="cs-CZ" sz="2000" dirty="0"/>
              <a:t>současný stav výuky nových chemických poznatků</a:t>
            </a:r>
          </a:p>
          <a:p>
            <a:pPr lvl="1"/>
            <a:r>
              <a:rPr lang="cs-CZ" sz="2000" dirty="0"/>
              <a:t>formou dotazníku nebo polostrukturovaného interview</a:t>
            </a:r>
          </a:p>
          <a:p>
            <a:pPr lvl="1"/>
            <a:endParaRPr lang="cs-CZ" sz="2000" dirty="0"/>
          </a:p>
          <a:p>
            <a:pPr marL="457200" lvl="1" indent="0" algn="ctr">
              <a:buNone/>
            </a:pPr>
            <a:r>
              <a:rPr lang="cs-CZ" sz="2000" u="sng" dirty="0"/>
              <a:t>učitelský výběr konkrétních nových chemických poznatků</a:t>
            </a:r>
            <a:r>
              <a:rPr lang="cs-CZ" sz="2000" dirty="0"/>
              <a:t>, </a:t>
            </a:r>
            <a:br>
              <a:rPr lang="cs-CZ" sz="2000" dirty="0"/>
            </a:br>
            <a:r>
              <a:rPr lang="cs-CZ" sz="2000" dirty="0"/>
              <a:t>které jsou nejvhodnější a nejžádanější pro zařazení do výuky na středních školách</a:t>
            </a:r>
          </a:p>
          <a:p>
            <a:pPr lvl="1"/>
            <a:endParaRPr lang="cs-CZ" dirty="0"/>
          </a:p>
          <a:p>
            <a:pPr lvl="1"/>
            <a:endParaRPr lang="cs-CZ" sz="2800" dirty="0"/>
          </a:p>
          <a:p>
            <a:pPr lvl="1"/>
            <a:endParaRPr lang="cs-CZ" sz="2800" dirty="0"/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24DAD90-78FE-536A-CC4B-52592A60A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EA33797-4041-49DE-82E6-9CC6922B06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2211672"/>
              </p:ext>
            </p:extLst>
          </p:nvPr>
        </p:nvGraphicFramePr>
        <p:xfrm>
          <a:off x="6008913" y="4866143"/>
          <a:ext cx="5046133" cy="1618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B0D47D5-DF11-4DB4-B8E2-37DEA9A0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7</a:t>
            </a:fld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BDDF02B-8DC0-4544-8D81-2C1E73A05DC3}"/>
              </a:ext>
            </a:extLst>
          </p:cNvPr>
          <p:cNvSpPr/>
          <p:nvPr/>
        </p:nvSpPr>
        <p:spPr>
          <a:xfrm>
            <a:off x="1185333" y="4047069"/>
            <a:ext cx="372533" cy="270933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kruhová 6">
            <a:extLst>
              <a:ext uri="{FF2B5EF4-FFF2-40B4-BE49-F238E27FC236}">
                <a16:creationId xmlns:a16="http://schemas.microsoft.com/office/drawing/2014/main" id="{E01BD55F-72D3-42D6-80EA-032A4310FD9E}"/>
              </a:ext>
            </a:extLst>
          </p:cNvPr>
          <p:cNvSpPr/>
          <p:nvPr/>
        </p:nvSpPr>
        <p:spPr>
          <a:xfrm rot="10800000">
            <a:off x="9525000" y="5595938"/>
            <a:ext cx="635000" cy="79586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5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D2C2E-1E7E-0F17-8E6B-563C27D61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A82A67-06C3-E308-52B5-07D64496C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99" y="1448065"/>
            <a:ext cx="9850368" cy="4995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NÁVRH ŘEŠENÍ DISERTAČNÍ PRÁCE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cs-CZ" sz="2000" dirty="0"/>
              <a:t>zpracování vybraných nových chemických poznatků do vhodné formy pro jejich transfer</a:t>
            </a:r>
          </a:p>
          <a:p>
            <a:pPr marL="457200" indent="-457200">
              <a:buFont typeface="+mj-lt"/>
              <a:buAutoNum type="arabicParenR" startAt="3"/>
            </a:pPr>
            <a:endParaRPr lang="cs-CZ" sz="2000" dirty="0"/>
          </a:p>
          <a:p>
            <a:pPr lvl="1"/>
            <a:r>
              <a:rPr lang="cs-CZ" sz="2000" dirty="0"/>
              <a:t>zpracování přímo do vhodné formy pro žáky</a:t>
            </a:r>
          </a:p>
          <a:p>
            <a:pPr lvl="1"/>
            <a:r>
              <a:rPr lang="cs-CZ" sz="2000" dirty="0"/>
              <a:t>laboratorní workshopy a exkurze, přednášky na školách, online přednášky a semináře, studijní materiály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působení na pedagogy → </a:t>
            </a:r>
            <a:r>
              <a:rPr lang="cs-CZ" sz="2000" u="sng" dirty="0"/>
              <a:t>širší rozsah transferu na žáky</a:t>
            </a:r>
          </a:p>
          <a:p>
            <a:pPr lvl="1"/>
            <a:r>
              <a:rPr lang="cs-CZ" sz="2000" dirty="0"/>
              <a:t>program dalšího vzdělávání pedagogických pracovníků a obdobných programů určených pro pedagogy</a:t>
            </a:r>
          </a:p>
          <a:p>
            <a:pPr lvl="1"/>
            <a:r>
              <a:rPr lang="cs-CZ" sz="2000" dirty="0"/>
              <a:t>workshopy, semináře, přednášky, podpůrné materiály</a:t>
            </a:r>
          </a:p>
          <a:p>
            <a:pPr marL="457200" lvl="1" indent="0">
              <a:buNone/>
            </a:pPr>
            <a:endParaRPr lang="cs-CZ" sz="2800" dirty="0"/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DFEA7DBA-FB01-BED8-1868-9C982BA2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FD4C68E-280F-4816-B115-602344C19B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637665"/>
              </p:ext>
            </p:extLst>
          </p:nvPr>
        </p:nvGraphicFramePr>
        <p:xfrm>
          <a:off x="6008913" y="4866143"/>
          <a:ext cx="5046133" cy="1618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2FCB79B-773F-41F7-BE73-669AB9C9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8</a:t>
            </a:fld>
            <a:endParaRPr lang="cs-CZ"/>
          </a:p>
        </p:txBody>
      </p:sp>
      <p:sp>
        <p:nvSpPr>
          <p:cNvPr id="5" name="Šipka: kruhová 4">
            <a:extLst>
              <a:ext uri="{FF2B5EF4-FFF2-40B4-BE49-F238E27FC236}">
                <a16:creationId xmlns:a16="http://schemas.microsoft.com/office/drawing/2014/main" id="{057A41E8-1A01-4571-9A0D-6D1ECB259AF6}"/>
              </a:ext>
            </a:extLst>
          </p:cNvPr>
          <p:cNvSpPr/>
          <p:nvPr/>
        </p:nvSpPr>
        <p:spPr>
          <a:xfrm rot="10800000">
            <a:off x="9525000" y="5595938"/>
            <a:ext cx="635000" cy="79586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32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F9E76-B92F-6458-D71E-FB25ED212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A4790-115A-6E44-A6AE-8B805813F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47" y="14422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NÁVRH ŘEŠENÍ DISERTAČNÍ PRÁCE</a:t>
            </a:r>
          </a:p>
          <a:p>
            <a:pPr marL="457200" indent="-457200">
              <a:buFont typeface="+mj-lt"/>
              <a:buAutoNum type="arabicParenR" startAt="4"/>
            </a:pPr>
            <a:r>
              <a:rPr lang="cs-CZ" sz="2000" dirty="0"/>
              <a:t>výzkumné šetření zaměřené na ověření účinnosti navržených způsobů transferu</a:t>
            </a:r>
          </a:p>
          <a:p>
            <a:pPr marL="457200" indent="-457200">
              <a:buFont typeface="+mj-lt"/>
              <a:buAutoNum type="arabicParenR" startAt="4"/>
            </a:pPr>
            <a:endParaRPr lang="cs-CZ" sz="2000" dirty="0"/>
          </a:p>
          <a:p>
            <a:pPr lvl="1"/>
            <a:r>
              <a:rPr lang="cs-CZ" sz="2000" dirty="0"/>
              <a:t>určeno pro žáky zapojené do připravených programů</a:t>
            </a:r>
          </a:p>
          <a:p>
            <a:pPr lvl="1"/>
            <a:r>
              <a:rPr lang="cs-CZ" sz="2000" dirty="0"/>
              <a:t>formou úvodního a závěrečného testu nebo dotazníku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zpětná vazba na připravené programy od pedagogů</a:t>
            </a:r>
          </a:p>
          <a:p>
            <a:pPr lvl="1"/>
            <a:r>
              <a:rPr lang="cs-CZ" sz="2000" dirty="0"/>
              <a:t>formou dotazníku nebo polostrukturovaného interview</a:t>
            </a:r>
          </a:p>
          <a:p>
            <a:pPr lvl="1"/>
            <a:endParaRPr lang="cs-CZ" sz="2800" dirty="0"/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B0959CD-9EAA-4751-ECCA-DF2D201D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2" y="288925"/>
            <a:ext cx="11016343" cy="94116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Transfer nových chemických poznatků do vzdělávání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1FB82BB-7AFC-458B-8AE6-E452D641E4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321522"/>
              </p:ext>
            </p:extLst>
          </p:nvPr>
        </p:nvGraphicFramePr>
        <p:xfrm>
          <a:off x="6008913" y="4866143"/>
          <a:ext cx="5046133" cy="1618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2C84CB0-62D2-43B8-B26E-700C9EC4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D009-FEDA-4D39-88F8-9716F5251B62}" type="slidenum">
              <a:rPr lang="cs-CZ" smtClean="0"/>
              <a:t>9</a:t>
            </a:fld>
            <a:endParaRPr lang="cs-CZ"/>
          </a:p>
        </p:txBody>
      </p:sp>
      <p:sp>
        <p:nvSpPr>
          <p:cNvPr id="7" name="Šipka: kruhová 6">
            <a:extLst>
              <a:ext uri="{FF2B5EF4-FFF2-40B4-BE49-F238E27FC236}">
                <a16:creationId xmlns:a16="http://schemas.microsoft.com/office/drawing/2014/main" id="{16F1C5E9-FCE3-45B6-BD10-904E4EE91C2E}"/>
              </a:ext>
            </a:extLst>
          </p:cNvPr>
          <p:cNvSpPr/>
          <p:nvPr/>
        </p:nvSpPr>
        <p:spPr>
          <a:xfrm rot="10800000">
            <a:off x="9525000" y="5595938"/>
            <a:ext cx="635000" cy="79586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546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D26F53C3819A4CA205271252B65ECA" ma:contentTypeVersion="12" ma:contentTypeDescription="Vytvoří nový dokument" ma:contentTypeScope="" ma:versionID="d569c5a76410ee8e66408bb9f6416d08">
  <xsd:schema xmlns:xsd="http://www.w3.org/2001/XMLSchema" xmlns:xs="http://www.w3.org/2001/XMLSchema" xmlns:p="http://schemas.microsoft.com/office/2006/metadata/properties" xmlns:ns2="0365e04a-9381-41c4-a28c-4edddfc5735b" xmlns:ns3="7c65d7c8-6542-42dc-bcd8-2b8c04b1360d" targetNamespace="http://schemas.microsoft.com/office/2006/metadata/properties" ma:root="true" ma:fieldsID="404100be4016a20fd9d927191c0617d6" ns2:_="" ns3:_="">
    <xsd:import namespace="0365e04a-9381-41c4-a28c-4edddfc5735b"/>
    <xsd:import namespace="7c65d7c8-6542-42dc-bcd8-2b8c04b136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5e04a-9381-41c4-a28c-4edddfc57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881b6869-ef7c-45f0-9e23-2b77092554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5d7c8-6542-42dc-bcd8-2b8c04b136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d1bf60-803d-4beb-810d-39c4e8d895ff}" ma:internalName="TaxCatchAll" ma:showField="CatchAllData" ma:web="7c65d7c8-6542-42dc-bcd8-2b8c04b136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5d7c8-6542-42dc-bcd8-2b8c04b1360d" xsi:nil="true"/>
    <lcf76f155ced4ddcb4097134ff3c332f xmlns="0365e04a-9381-41c4-a28c-4edddfc573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99678D-806A-497E-BD6B-5BBE08F71BAC}"/>
</file>

<file path=customXml/itemProps2.xml><?xml version="1.0" encoding="utf-8"?>
<ds:datastoreItem xmlns:ds="http://schemas.openxmlformats.org/officeDocument/2006/customXml" ds:itemID="{59A8362D-288D-4E2D-B55C-9B8D1DB5C5E7}"/>
</file>

<file path=customXml/itemProps3.xml><?xml version="1.0" encoding="utf-8"?>
<ds:datastoreItem xmlns:ds="http://schemas.openxmlformats.org/officeDocument/2006/customXml" ds:itemID="{F82779BE-0E42-420B-82E3-B4572C3ECFD7}"/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803</Words>
  <Application>Microsoft Office PowerPoint</Application>
  <PresentationFormat>Širokoúhlá obrazovka</PresentationFormat>
  <Paragraphs>139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Motiv Office</vt:lpstr>
      <vt:lpstr>Transfer nových chemických poznatků do vzdělávání Transfer of new chemical findings into education </vt:lpstr>
      <vt:lpstr>Transfer nových chemických poznatků do vzdělávání</vt:lpstr>
      <vt:lpstr>Transfer nových chemických poznatků do vzdělávání</vt:lpstr>
      <vt:lpstr>Prezentace aplikace PowerPoint</vt:lpstr>
      <vt:lpstr>Transfer nových chemických poznatků do vzdělávání</vt:lpstr>
      <vt:lpstr>Transfer nových chemických poznatků do vzdělávání</vt:lpstr>
      <vt:lpstr>Transfer nových chemických poznatků do vzdělávání</vt:lpstr>
      <vt:lpstr>Transfer nových chemických poznatků do vzdělávání</vt:lpstr>
      <vt:lpstr>Transfer nových chemických poznatků do vzdělávání</vt:lpstr>
      <vt:lpstr>Transfer nových chemických poznatků do vzdělávání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nových chemických poznatků do chemického vzdělávání</dc:title>
  <dc:creator>Mgr. Vladimír Maňas</dc:creator>
  <cp:lastModifiedBy>Mgr. Vladimír Maňas</cp:lastModifiedBy>
  <cp:revision>15</cp:revision>
  <dcterms:created xsi:type="dcterms:W3CDTF">2024-11-13T15:21:05Z</dcterms:created>
  <dcterms:modified xsi:type="dcterms:W3CDTF">2024-11-21T13:11:22Z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0x0101004FD26F53C3819A4CA205271252B65ECA</vt:lpwstr>
  </property>
</Properties>
</file>