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Masters/notesMaster1.xml" ContentType="application/vnd.openxmlformats-officedocument.presentationml.notesMaster+xml"/>
  <Override PartName="/ppt/diagrams/drawing2.xml" ContentType="application/vnd.ms-office.drawingml.diagramDrawing+xml"/>
  <Override PartName="/ppt/theme/theme1.xml" ContentType="application/vnd.openxmlformats-officedocument.theme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olors7.xml" ContentType="application/vnd.ms-office.chartcolorstyle+xml"/>
  <Override PartName="/ppt/charts/style6.xml" ContentType="application/vnd.ms-office.chartstyle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8.xml" ContentType="application/vnd.openxmlformats-officedocument.drawingml.chart+xml"/>
  <Override PartName="/ppt/charts/chart6.xml" ContentType="application/vnd.openxmlformats-officedocument.drawingml.chart+xml"/>
  <Override PartName="/ppt/charts/style8.xml" ContentType="application/vnd.ms-office.chartstyle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style7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9" r:id="rId4"/>
    <p:sldId id="263" r:id="rId5"/>
    <p:sldId id="266" r:id="rId6"/>
    <p:sldId id="262" r:id="rId7"/>
    <p:sldId id="261" r:id="rId8"/>
    <p:sldId id="264" r:id="rId9"/>
    <p:sldId id="258" r:id="rId10"/>
    <p:sldId id="268" r:id="rId11"/>
    <p:sldId id="265" r:id="rId1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1237"/>
    <a:srgbClr val="0070C0"/>
    <a:srgbClr val="C35A10"/>
    <a:srgbClr val="FFBF00"/>
    <a:srgbClr val="E21C1C"/>
    <a:srgbClr val="FF8800"/>
    <a:srgbClr val="920068"/>
    <a:srgbClr val="FF01B6"/>
    <a:srgbClr val="00AF50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G:\Nov&#253;%20List%20Microsoft%20Excelu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D:\Vyhodnocen&#237;%20eye%20trackingu%20anorganick&#225;%20chemie\Nov&#253;%20List%20Microsoft%20Excelu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G:\Nov&#253;%20List%20Microsoft%20Excelu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G:\Nov&#253;%20List%20Microsoft%20Excelu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G:\Nov&#253;%20List%20Microsoft%20Excelu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G:\Nov&#253;%20List%20Microsoft%20Excelu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upolomouc-my.sharepoint.com/personal/koudra00_upol_cz/Documents/Plocha/DOKTORSK&#201;%20STUDIUM/V%20&#221;%20Z%20K%20U%20M/Vyhodnocen&#237;%20eye%20trackingu%20anorganick&#225;%20chemie/Nov&#253;%20List%20Microsoft%20Excelu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upolomouc-my.sharepoint.com/personal/koudra00_upol_cz/Documents/Plocha/DOKTORSK&#201;%20STUDIUM/V%20&#221;%20Z%20K%20U%20M/Vyhodnocen&#237;%20eye%20trackingu%20anorganick&#225;%20chemie/Nov&#253;%20List%20Microsoft%20Excelu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D:\Vyhodnocen&#237;%20eye%20trackingu%20anorganick&#225;%20chemie\Nov&#253;%20List%20Microsoft%20Excelu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D:\Vyhodnocen&#237;%20eye%20trackingu%20anorganick&#225;%20chemie\Nov&#253;%20List%20Microsoft%20Excelu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202"/>
      <c:depthPercent val="100"/>
      <c:rAngAx val="0"/>
      <c:perspective val="6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8381573860344556E-2"/>
          <c:y val="3.895508911454789E-2"/>
          <c:w val="0.85485179568224923"/>
          <c:h val="0.5612197881707256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00808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938A-4830-8A45-B60088907856}"/>
              </c:ext>
            </c:extLst>
          </c:dPt>
          <c:dPt>
            <c:idx val="1"/>
            <c:bubble3D val="0"/>
            <c:spPr>
              <a:solidFill>
                <a:srgbClr val="00666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938A-4830-8A45-B60088907856}"/>
              </c:ext>
            </c:extLst>
          </c:dPt>
          <c:dPt>
            <c:idx val="2"/>
            <c:bubble3D val="0"/>
            <c:spPr>
              <a:solidFill>
                <a:srgbClr val="00CCFF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938A-4830-8A45-B6008890785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List1!$A$2:$A$4</c:f>
              <c:strCache>
                <c:ptCount val="3"/>
                <c:pt idx="0">
                  <c:v>Vizuálních vjemů (př. obrázky, schémata, apod.)</c:v>
                </c:pt>
                <c:pt idx="1">
                  <c:v>Akustických vjemů (př. nahrávky, mluvené slovo apod.)</c:v>
                </c:pt>
                <c:pt idx="2">
                  <c:v>Audiovizuálních vjemů (př. videozáznam, přednáška s vyučujícím, apod.)</c:v>
                </c:pt>
              </c:strCache>
            </c:strRef>
          </c:cat>
          <c:val>
            <c:numRef>
              <c:f>List1!$B$2:$B$4</c:f>
              <c:numCache>
                <c:formatCode>General</c:formatCode>
                <c:ptCount val="3"/>
                <c:pt idx="0">
                  <c:v>54</c:v>
                </c:pt>
                <c:pt idx="1">
                  <c:v>10</c:v>
                </c:pt>
                <c:pt idx="2">
                  <c:v>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38A-4830-8A45-B60088907856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9291178025301288E-2"/>
          <c:y val="0.63176831382486498"/>
          <c:w val="0.95000988619868998"/>
          <c:h val="0.31249980143109407"/>
        </c:manualLayout>
      </c:layout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8DA1-4BAD-8AE2-D1CBF5B1F54A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8DA1-4BAD-8AE2-D1CBF5B1F54A}"/>
              </c:ext>
            </c:extLst>
          </c:dPt>
          <c:dLbls>
            <c:dLbl>
              <c:idx val="0"/>
              <c:layout>
                <c:manualLayout>
                  <c:x val="-6.6378390201224852E-2"/>
                  <c:y val="0.12847222222222221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8DA1-4BAD-8AE2-D1CBF5B1F54A}"/>
                </c:ext>
              </c:extLst>
            </c:dLbl>
            <c:dLbl>
              <c:idx val="1"/>
              <c:layout>
                <c:manualLayout>
                  <c:x val="6.3598972003499565E-2"/>
                  <c:y val="-0.1972459171770195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90%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8DA1-4BAD-8AE2-D1CBF5B1F54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List1!$V$13:$W$13</c:f>
              <c:strCache>
                <c:ptCount val="2"/>
                <c:pt idx="0">
                  <c:v>SPRÁVNĚ</c:v>
                </c:pt>
                <c:pt idx="1">
                  <c:v>ŠPATNĚ</c:v>
                </c:pt>
              </c:strCache>
            </c:strRef>
          </c:cat>
          <c:val>
            <c:numRef>
              <c:f>List1!$V$14:$W$14</c:f>
              <c:numCache>
                <c:formatCode>General</c:formatCode>
                <c:ptCount val="2"/>
                <c:pt idx="0">
                  <c:v>2</c:v>
                </c:pt>
                <c:pt idx="1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DA1-4BAD-8AE2-D1CBF5B1F5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32"/>
      <c:depthPercent val="100"/>
      <c:rAngAx val="0"/>
      <c:perspective val="6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4860755918804419"/>
          <c:y val="1.616877900830108E-2"/>
          <c:w val="0.61697247597619176"/>
          <c:h val="0.61240632243632809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0070C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6C8E-4790-B8DE-D7F8C0EE7E5A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6C8E-4790-B8DE-D7F8C0EE7E5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6C8E-4790-B8DE-D7F8C0EE7E5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List1!$C$173:$C$175</c:f>
              <c:strCache>
                <c:ptCount val="3"/>
                <c:pt idx="0">
                  <c:v>Formu videoexperimentu (s možností opakovaného zhlédnutí)</c:v>
                </c:pt>
                <c:pt idx="1">
                  <c:v>Reálný experiment provedený na přednášce</c:v>
                </c:pt>
                <c:pt idx="2">
                  <c:v>Nepotřebuji zařadit experimenty do výuky</c:v>
                </c:pt>
              </c:strCache>
            </c:strRef>
          </c:cat>
          <c:val>
            <c:numRef>
              <c:f>List1!$D$173:$D$175</c:f>
              <c:numCache>
                <c:formatCode>General</c:formatCode>
                <c:ptCount val="3"/>
                <c:pt idx="0">
                  <c:v>85</c:v>
                </c:pt>
                <c:pt idx="1">
                  <c:v>55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C8E-4790-B8DE-D7F8C0EE7E5A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lnSpc>
                <a:spcPct val="150000"/>
              </a:lnSpc>
              <a:defRPr sz="16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lnSpc>
                <a:spcPct val="150000"/>
              </a:lnSpc>
              <a:defRPr sz="16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lnSpc>
                <a:spcPct val="150000"/>
              </a:lnSpc>
              <a:defRPr sz="16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</c:legendEntry>
      <c:layout>
        <c:manualLayout>
          <c:xMode val="edge"/>
          <c:yMode val="edge"/>
          <c:x val="9.044267437313401E-2"/>
          <c:y val="0.640094672648583"/>
          <c:w val="0.84722959488390248"/>
          <c:h val="0.32147726433597673"/>
        </c:manualLayout>
      </c:layout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lnSpc>
              <a:spcPct val="150000"/>
            </a:lnSpc>
            <a:defRPr sz="16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32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2921871612217878"/>
          <c:w val="0.84791666666666665"/>
          <c:h val="0.84073611546833305"/>
        </c:manualLayout>
      </c:layout>
      <c:pie3DChart>
        <c:varyColors val="1"/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3218576608697663"/>
          <c:y val="7.5132802545803429E-2"/>
          <c:w val="0.3663244302116706"/>
          <c:h val="0.9240563533407655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2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  <c:perspective val="6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1549215457102572"/>
          <c:y val="2.745420973321731E-2"/>
          <c:w val="0.57255010080276603"/>
          <c:h val="0.70623285296885063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13A1-400A-8E49-7F50BE6CFA5D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13A1-400A-8E49-7F50BE6CFA5D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13A1-400A-8E49-7F50BE6CFA5D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13A1-400A-8E49-7F50BE6CFA5D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3902E4EF-3743-4554-BFAA-FEBD0FD70F1C}" type="PERCENTAGE">
                      <a:rPr lang="en-US"/>
                      <a:pPr/>
                      <a:t>[PROCENTO]</a:t>
                    </a:fld>
                    <a:endParaRPr lang="cs-CZ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3A1-400A-8E49-7F50BE6CFA5D}"/>
                </c:ext>
              </c:extLst>
            </c:dLbl>
            <c:dLbl>
              <c:idx val="1"/>
              <c:layout>
                <c:manualLayout>
                  <c:x val="6.5366513882664706E-2"/>
                  <c:y val="8.4184193956887463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3A1-400A-8E49-7F50BE6CFA5D}"/>
                </c:ext>
              </c:extLst>
            </c:dLbl>
            <c:dLbl>
              <c:idx val="2"/>
              <c:layout>
                <c:manualLayout>
                  <c:x val="8.4716536741845042E-3"/>
                  <c:y val="3.1558602344518252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3A1-400A-8E49-7F50BE6CFA5D}"/>
                </c:ext>
              </c:extLst>
            </c:dLbl>
            <c:dLbl>
              <c:idx val="3"/>
              <c:layout>
                <c:manualLayout>
                  <c:x val="3.7250099031320948E-2"/>
                  <c:y val="2.7964711958175039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3A1-400A-8E49-7F50BE6CFA5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List1!$C$187:$C$190</c:f>
              <c:strCache>
                <c:ptCount val="4"/>
                <c:pt idx="0">
                  <c:v>Souhlasím</c:v>
                </c:pt>
                <c:pt idx="1">
                  <c:v>Spíše souhlasím</c:v>
                </c:pt>
                <c:pt idx="2">
                  <c:v>Spíše nesouhlasím</c:v>
                </c:pt>
                <c:pt idx="3">
                  <c:v>Nesouhlasím</c:v>
                </c:pt>
              </c:strCache>
            </c:strRef>
          </c:cat>
          <c:val>
            <c:numRef>
              <c:f>List1!$D$187:$D$190</c:f>
              <c:numCache>
                <c:formatCode>General</c:formatCode>
                <c:ptCount val="4"/>
                <c:pt idx="0">
                  <c:v>108</c:v>
                </c:pt>
                <c:pt idx="1">
                  <c:v>30</c:v>
                </c:pt>
                <c:pt idx="2">
                  <c:v>3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3A1-400A-8E49-7F50BE6CFA5D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8450724238382243E-2"/>
          <c:y val="0.74120253836195005"/>
          <c:w val="0.91831188063022762"/>
          <c:h val="0.24442190009267709"/>
        </c:manualLayout>
      </c:layout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3898512904097302E-2"/>
          <c:y val="3.5749886854675283E-2"/>
          <c:w val="0.95199760351867291"/>
          <c:h val="0.74960077720292251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List1!$C$154:$C$159</c:f>
              <c:strCache>
                <c:ptCount val="6"/>
                <c:pt idx="0">
                  <c:v>Oživení hodiny</c:v>
                </c:pt>
                <c:pt idx="1">
                  <c:v>Lepší orientace během práce v laboratoři</c:v>
                </c:pt>
                <c:pt idx="2">
                  <c:v>Zapamatování probíraného učiva</c:v>
                </c:pt>
                <c:pt idx="3">
                  <c:v>Udržení vyšší pozornosti</c:v>
                </c:pt>
                <c:pt idx="4">
                  <c:v>Zmenšení obsahu učiva</c:v>
                </c:pt>
                <c:pt idx="5">
                  <c:v>Nepomohlo</c:v>
                </c:pt>
              </c:strCache>
            </c:strRef>
          </c:cat>
          <c:val>
            <c:numRef>
              <c:f>List1!$D$154:$D$159</c:f>
              <c:numCache>
                <c:formatCode>General</c:formatCode>
                <c:ptCount val="6"/>
                <c:pt idx="0">
                  <c:v>113</c:v>
                </c:pt>
                <c:pt idx="1">
                  <c:v>72</c:v>
                </c:pt>
                <c:pt idx="2">
                  <c:v>107</c:v>
                </c:pt>
                <c:pt idx="3">
                  <c:v>111</c:v>
                </c:pt>
                <c:pt idx="4">
                  <c:v>22</c:v>
                </c:pt>
                <c:pt idx="5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6E-4140-BE5A-3D7EFB636C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03228719"/>
        <c:axId val="1103227055"/>
        <c:axId val="0"/>
      </c:bar3DChart>
      <c:catAx>
        <c:axId val="11032287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103227055"/>
        <c:crosses val="autoZero"/>
        <c:auto val="1"/>
        <c:lblAlgn val="ctr"/>
        <c:lblOffset val="100"/>
        <c:noMultiLvlLbl val="0"/>
      </c:catAx>
      <c:valAx>
        <c:axId val="11032270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10322871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68C-4F01-B5F1-4C3194384622}"/>
              </c:ext>
            </c:extLst>
          </c:dPt>
          <c:dPt>
            <c:idx val="1"/>
            <c:bubble3D val="0"/>
            <c:spPr>
              <a:solidFill>
                <a:srgbClr val="ED7D3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68C-4F01-B5F1-4C3194384622}"/>
              </c:ext>
            </c:extLst>
          </c:dPt>
          <c:dPt>
            <c:idx val="2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68C-4F01-B5F1-4C3194384622}"/>
              </c:ext>
            </c:extLst>
          </c:dPt>
          <c:dLbls>
            <c:dLbl>
              <c:idx val="0"/>
              <c:layout>
                <c:manualLayout>
                  <c:x val="-0.13261898512685913"/>
                  <c:y val="-3.486657917760280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60%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568C-4F01-B5F1-4C3194384622}"/>
                </c:ext>
              </c:extLst>
            </c:dLbl>
            <c:dLbl>
              <c:idx val="1"/>
              <c:layout>
                <c:manualLayout>
                  <c:x val="0.12391426071741032"/>
                  <c:y val="-1.756816856226305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25%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568C-4F01-B5F1-4C3194384622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15%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568C-4F01-B5F1-4C319438462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List1!$R$11:$T$11</c:f>
              <c:strCache>
                <c:ptCount val="3"/>
                <c:pt idx="0">
                  <c:v>ANO</c:v>
                </c:pt>
                <c:pt idx="1">
                  <c:v>NE</c:v>
                </c:pt>
                <c:pt idx="2">
                  <c:v>NEVÍM</c:v>
                </c:pt>
              </c:strCache>
            </c:strRef>
          </c:cat>
          <c:val>
            <c:numRef>
              <c:f>List1!$R$12:$T$12</c:f>
              <c:numCache>
                <c:formatCode>General</c:formatCode>
                <c:ptCount val="3"/>
                <c:pt idx="0">
                  <c:v>12</c:v>
                </c:pt>
                <c:pt idx="1">
                  <c:v>5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68C-4F01-B5F1-4C31943846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solidFill>
              <a:srgbClr val="00B050"/>
            </a:solidFill>
          </c:spPr>
          <c:dPt>
            <c:idx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AE9-48AF-927F-398A28B24F04}"/>
              </c:ext>
            </c:extLst>
          </c:dPt>
          <c:dPt>
            <c:idx val="1"/>
            <c:bubble3D val="0"/>
            <c:spPr>
              <a:solidFill>
                <a:srgbClr val="ED7D3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AE9-48AF-927F-398A28B24F04}"/>
              </c:ext>
            </c:extLst>
          </c:dPt>
          <c:dPt>
            <c:idx val="2"/>
            <c:bubble3D val="0"/>
            <c:spPr>
              <a:solidFill>
                <a:srgbClr val="39322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AE9-48AF-927F-398A28B24F04}"/>
              </c:ext>
            </c:extLst>
          </c:dPt>
          <c:dLbls>
            <c:dLbl>
              <c:idx val="0"/>
              <c:layout>
                <c:manualLayout>
                  <c:x val="4.5129046369203852E-3"/>
                  <c:y val="-0.3777945465150189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100%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5AE9-48AF-927F-398A28B24F0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List1!$V$8:$X$8</c:f>
              <c:strCache>
                <c:ptCount val="3"/>
                <c:pt idx="0">
                  <c:v>ANO</c:v>
                </c:pt>
                <c:pt idx="1">
                  <c:v>NE</c:v>
                </c:pt>
                <c:pt idx="2">
                  <c:v>NEVÍM</c:v>
                </c:pt>
              </c:strCache>
            </c:strRef>
          </c:cat>
          <c:val>
            <c:numRef>
              <c:f>List1!$V$9:$X$9</c:f>
              <c:numCache>
                <c:formatCode>General</c:formatCode>
                <c:ptCount val="3"/>
                <c:pt idx="0">
                  <c:v>20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AE9-48AF-927F-398A28B24F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80E-4E70-8159-BBCD40FFA96E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80E-4E70-8159-BBCD40FFA96E}"/>
              </c:ext>
            </c:extLst>
          </c:dPt>
          <c:dLbls>
            <c:dLbl>
              <c:idx val="0"/>
              <c:layout>
                <c:manualLayout>
                  <c:x val="-0.12074879702537183"/>
                  <c:y val="-8.309893554972294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65%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180E-4E70-8159-BBCD40FFA96E}"/>
                </c:ext>
              </c:extLst>
            </c:dLbl>
            <c:dLbl>
              <c:idx val="1"/>
              <c:layout>
                <c:manualLayout>
                  <c:x val="0.13758366141732284"/>
                  <c:y val="8.18507582385535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35%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180E-4E70-8159-BBCD40FFA9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List1!$R$19:$S$19</c:f>
              <c:strCache>
                <c:ptCount val="2"/>
                <c:pt idx="0">
                  <c:v>SPRÁVNĚ</c:v>
                </c:pt>
                <c:pt idx="1">
                  <c:v>ŠPATNĚ</c:v>
                </c:pt>
              </c:strCache>
            </c:strRef>
          </c:cat>
          <c:val>
            <c:numRef>
              <c:f>List1!$R$20:$S$20</c:f>
              <c:numCache>
                <c:formatCode>General</c:formatCode>
                <c:ptCount val="2"/>
                <c:pt idx="0">
                  <c:v>13</c:v>
                </c:pt>
                <c:pt idx="1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80E-4E70-8159-BBCD40FFA9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image" Target="../media/image2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BA218B-EC7C-4CC7-98FC-FC5130D35A1F}" type="doc">
      <dgm:prSet loTypeId="urn:microsoft.com/office/officeart/2005/8/layout/venn1" loCatId="relationship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cs-CZ"/>
        </a:p>
      </dgm:t>
    </dgm:pt>
    <dgm:pt modelId="{2A5E420F-3E15-428B-956C-2FF0D146F922}">
      <dgm:prSet custT="1"/>
      <dgm:spPr>
        <a:solidFill>
          <a:schemeClr val="accent4">
            <a:hueOff val="0"/>
            <a:satOff val="0"/>
            <a:lumOff val="0"/>
            <a:alpha val="80000"/>
          </a:schemeClr>
        </a:solidFill>
      </dgm:spPr>
      <dgm:t>
        <a:bodyPr/>
        <a:lstStyle/>
        <a:p>
          <a:pPr rtl="0"/>
          <a:r>
            <a:rPr lang="cs-CZ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 pohledu PEDAGOGA</a:t>
          </a:r>
        </a:p>
      </dgm:t>
    </dgm:pt>
    <dgm:pt modelId="{279C4140-A961-443E-A972-BAF447616734}" type="parTrans" cxnId="{1583448D-0133-4661-A389-97761DB689B1}">
      <dgm:prSet/>
      <dgm:spPr/>
      <dgm:t>
        <a:bodyPr/>
        <a:lstStyle/>
        <a:p>
          <a:endParaRPr lang="cs-CZ"/>
        </a:p>
      </dgm:t>
    </dgm:pt>
    <dgm:pt modelId="{7334C8B0-439F-4A74-803B-CF810971B07E}" type="sibTrans" cxnId="{1583448D-0133-4661-A389-97761DB689B1}">
      <dgm:prSet/>
      <dgm:spPr/>
      <dgm:t>
        <a:bodyPr/>
        <a:lstStyle/>
        <a:p>
          <a:endParaRPr lang="cs-CZ"/>
        </a:p>
      </dgm:t>
    </dgm:pt>
    <dgm:pt modelId="{2A848EFB-42F8-490E-A0D0-9DCA147883D8}">
      <dgm:prSet custT="1"/>
      <dgm:spPr>
        <a:solidFill>
          <a:schemeClr val="accent4">
            <a:hueOff val="5197846"/>
            <a:satOff val="-23984"/>
            <a:lumOff val="883"/>
            <a:alpha val="80000"/>
          </a:schemeClr>
        </a:solidFill>
      </dgm:spPr>
      <dgm:t>
        <a:bodyPr/>
        <a:lstStyle/>
        <a:p>
          <a:pPr rtl="0"/>
          <a:r>
            <a:rPr lang="cs-CZ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 pohledu STUDENTA</a:t>
          </a:r>
        </a:p>
      </dgm:t>
    </dgm:pt>
    <dgm:pt modelId="{EF6F3153-C8DA-4208-8B84-7B6290134F27}" type="parTrans" cxnId="{FCD86ED4-F02E-4152-8C27-0F805A9478E2}">
      <dgm:prSet/>
      <dgm:spPr/>
      <dgm:t>
        <a:bodyPr/>
        <a:lstStyle/>
        <a:p>
          <a:endParaRPr lang="cs-CZ"/>
        </a:p>
      </dgm:t>
    </dgm:pt>
    <dgm:pt modelId="{21510AD2-721A-4A11-9546-7654B1DC4A02}" type="sibTrans" cxnId="{FCD86ED4-F02E-4152-8C27-0F805A9478E2}">
      <dgm:prSet/>
      <dgm:spPr/>
      <dgm:t>
        <a:bodyPr/>
        <a:lstStyle/>
        <a:p>
          <a:endParaRPr lang="cs-CZ"/>
        </a:p>
      </dgm:t>
    </dgm:pt>
    <dgm:pt modelId="{3F6F76D8-C9E5-4E97-8CB5-9D5727170B18}">
      <dgm:prSet custT="1"/>
      <dgm:spPr>
        <a:solidFill>
          <a:schemeClr val="accent4">
            <a:hueOff val="10395692"/>
            <a:satOff val="-47968"/>
            <a:lumOff val="1765"/>
            <a:alpha val="80000"/>
          </a:schemeClr>
        </a:solidFill>
      </dgm:spPr>
      <dgm:t>
        <a:bodyPr/>
        <a:lstStyle/>
        <a:p>
          <a:pPr rtl="0"/>
          <a:r>
            <a:rPr lang="cs-CZ" sz="2600" dirty="0"/>
            <a:t>reálný dopad na VĚDOMOSTI STUDENTA</a:t>
          </a:r>
        </a:p>
      </dgm:t>
    </dgm:pt>
    <dgm:pt modelId="{8C93DA1B-81DB-4EF1-9C15-299F8E87DCB2}" type="parTrans" cxnId="{0B2B4ABB-2E39-41FD-A0E6-EC4F67B2E94A}">
      <dgm:prSet/>
      <dgm:spPr/>
      <dgm:t>
        <a:bodyPr/>
        <a:lstStyle/>
        <a:p>
          <a:endParaRPr lang="cs-CZ"/>
        </a:p>
      </dgm:t>
    </dgm:pt>
    <dgm:pt modelId="{05014292-0825-4422-846D-F7C711921571}" type="sibTrans" cxnId="{0B2B4ABB-2E39-41FD-A0E6-EC4F67B2E94A}">
      <dgm:prSet/>
      <dgm:spPr/>
      <dgm:t>
        <a:bodyPr/>
        <a:lstStyle/>
        <a:p>
          <a:endParaRPr lang="cs-CZ"/>
        </a:p>
      </dgm:t>
    </dgm:pt>
    <dgm:pt modelId="{20C49606-E83B-4F97-B52C-D264FC75AFED}" type="pres">
      <dgm:prSet presAssocID="{1ABA218B-EC7C-4CC7-98FC-FC5130D35A1F}" presName="compositeShape" presStyleCnt="0">
        <dgm:presLayoutVars>
          <dgm:chMax val="7"/>
          <dgm:dir/>
          <dgm:resizeHandles val="exact"/>
        </dgm:presLayoutVars>
      </dgm:prSet>
      <dgm:spPr/>
    </dgm:pt>
    <dgm:pt modelId="{B8E9D662-ECB9-4984-8D0F-65B6C427FE41}" type="pres">
      <dgm:prSet presAssocID="{2A5E420F-3E15-428B-956C-2FF0D146F922}" presName="circ1" presStyleLbl="vennNode1" presStyleIdx="0" presStyleCnt="3"/>
      <dgm:spPr/>
    </dgm:pt>
    <dgm:pt modelId="{46FB1C0D-91DD-418F-805A-0D24FF0C2026}" type="pres">
      <dgm:prSet presAssocID="{2A5E420F-3E15-428B-956C-2FF0D146F922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86F143F-D5D3-4028-8CC0-778BB05E2638}" type="pres">
      <dgm:prSet presAssocID="{2A848EFB-42F8-490E-A0D0-9DCA147883D8}" presName="circ2" presStyleLbl="vennNode1" presStyleIdx="1" presStyleCnt="3"/>
      <dgm:spPr/>
    </dgm:pt>
    <dgm:pt modelId="{C2BBA729-39ED-4F26-AFAF-1C9A86AB8707}" type="pres">
      <dgm:prSet presAssocID="{2A848EFB-42F8-490E-A0D0-9DCA147883D8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2CF43D71-245A-44EB-A927-A830A4323479}" type="pres">
      <dgm:prSet presAssocID="{3F6F76D8-C9E5-4E97-8CB5-9D5727170B18}" presName="circ3" presStyleLbl="vennNode1" presStyleIdx="2" presStyleCnt="3"/>
      <dgm:spPr/>
    </dgm:pt>
    <dgm:pt modelId="{6EF6AA73-4457-4608-96D3-04D293AE282C}" type="pres">
      <dgm:prSet presAssocID="{3F6F76D8-C9E5-4E97-8CB5-9D5727170B18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84470324-FB80-43C0-90A6-C3B12C8F04EC}" type="presOf" srcId="{2A848EFB-42F8-490E-A0D0-9DCA147883D8}" destId="{C2BBA729-39ED-4F26-AFAF-1C9A86AB8707}" srcOrd="1" destOrd="0" presId="urn:microsoft.com/office/officeart/2005/8/layout/venn1"/>
    <dgm:cxn modelId="{663EA066-D038-4459-BA1C-8A4136841C04}" type="presOf" srcId="{3F6F76D8-C9E5-4E97-8CB5-9D5727170B18}" destId="{6EF6AA73-4457-4608-96D3-04D293AE282C}" srcOrd="1" destOrd="0" presId="urn:microsoft.com/office/officeart/2005/8/layout/venn1"/>
    <dgm:cxn modelId="{1583448D-0133-4661-A389-97761DB689B1}" srcId="{1ABA218B-EC7C-4CC7-98FC-FC5130D35A1F}" destId="{2A5E420F-3E15-428B-956C-2FF0D146F922}" srcOrd="0" destOrd="0" parTransId="{279C4140-A961-443E-A972-BAF447616734}" sibTransId="{7334C8B0-439F-4A74-803B-CF810971B07E}"/>
    <dgm:cxn modelId="{1A55058F-4DA4-4593-8C6A-01A82690D210}" type="presOf" srcId="{2A848EFB-42F8-490E-A0D0-9DCA147883D8}" destId="{886F143F-D5D3-4028-8CC0-778BB05E2638}" srcOrd="0" destOrd="0" presId="urn:microsoft.com/office/officeart/2005/8/layout/venn1"/>
    <dgm:cxn modelId="{0B2B4ABB-2E39-41FD-A0E6-EC4F67B2E94A}" srcId="{1ABA218B-EC7C-4CC7-98FC-FC5130D35A1F}" destId="{3F6F76D8-C9E5-4E97-8CB5-9D5727170B18}" srcOrd="2" destOrd="0" parTransId="{8C93DA1B-81DB-4EF1-9C15-299F8E87DCB2}" sibTransId="{05014292-0825-4422-846D-F7C711921571}"/>
    <dgm:cxn modelId="{947652CC-B6AD-44D9-805E-23B8077ACA96}" type="presOf" srcId="{2A5E420F-3E15-428B-956C-2FF0D146F922}" destId="{B8E9D662-ECB9-4984-8D0F-65B6C427FE41}" srcOrd="0" destOrd="0" presId="urn:microsoft.com/office/officeart/2005/8/layout/venn1"/>
    <dgm:cxn modelId="{75DA1FD2-2CBB-42B4-9812-482AD0AF62FA}" type="presOf" srcId="{3F6F76D8-C9E5-4E97-8CB5-9D5727170B18}" destId="{2CF43D71-245A-44EB-A927-A830A4323479}" srcOrd="0" destOrd="0" presId="urn:microsoft.com/office/officeart/2005/8/layout/venn1"/>
    <dgm:cxn modelId="{FCD86ED4-F02E-4152-8C27-0F805A9478E2}" srcId="{1ABA218B-EC7C-4CC7-98FC-FC5130D35A1F}" destId="{2A848EFB-42F8-490E-A0D0-9DCA147883D8}" srcOrd="1" destOrd="0" parTransId="{EF6F3153-C8DA-4208-8B84-7B6290134F27}" sibTransId="{21510AD2-721A-4A11-9546-7654B1DC4A02}"/>
    <dgm:cxn modelId="{02E559D4-CAC3-412C-8171-FED8C0297E01}" type="presOf" srcId="{2A5E420F-3E15-428B-956C-2FF0D146F922}" destId="{46FB1C0D-91DD-418F-805A-0D24FF0C2026}" srcOrd="1" destOrd="0" presId="urn:microsoft.com/office/officeart/2005/8/layout/venn1"/>
    <dgm:cxn modelId="{E0A6D6F1-B5EC-4C8B-8D40-59E6987289A9}" type="presOf" srcId="{1ABA218B-EC7C-4CC7-98FC-FC5130D35A1F}" destId="{20C49606-E83B-4F97-B52C-D264FC75AFED}" srcOrd="0" destOrd="0" presId="urn:microsoft.com/office/officeart/2005/8/layout/venn1"/>
    <dgm:cxn modelId="{7EF8DF81-9475-4EC3-930F-B9DB8B01455A}" type="presParOf" srcId="{20C49606-E83B-4F97-B52C-D264FC75AFED}" destId="{B8E9D662-ECB9-4984-8D0F-65B6C427FE41}" srcOrd="0" destOrd="0" presId="urn:microsoft.com/office/officeart/2005/8/layout/venn1"/>
    <dgm:cxn modelId="{D63A2796-7E49-40E5-A63F-A36723DCCC95}" type="presParOf" srcId="{20C49606-E83B-4F97-B52C-D264FC75AFED}" destId="{46FB1C0D-91DD-418F-805A-0D24FF0C2026}" srcOrd="1" destOrd="0" presId="urn:microsoft.com/office/officeart/2005/8/layout/venn1"/>
    <dgm:cxn modelId="{147F3D74-AED7-4695-9244-2B7F6B3CEC43}" type="presParOf" srcId="{20C49606-E83B-4F97-B52C-D264FC75AFED}" destId="{886F143F-D5D3-4028-8CC0-778BB05E2638}" srcOrd="2" destOrd="0" presId="urn:microsoft.com/office/officeart/2005/8/layout/venn1"/>
    <dgm:cxn modelId="{5443B9B7-169C-4D50-93C0-5D23EAF188DF}" type="presParOf" srcId="{20C49606-E83B-4F97-B52C-D264FC75AFED}" destId="{C2BBA729-39ED-4F26-AFAF-1C9A86AB8707}" srcOrd="3" destOrd="0" presId="urn:microsoft.com/office/officeart/2005/8/layout/venn1"/>
    <dgm:cxn modelId="{D0DD1F35-94E5-45EC-B92F-32F7BF86978C}" type="presParOf" srcId="{20C49606-E83B-4F97-B52C-D264FC75AFED}" destId="{2CF43D71-245A-44EB-A927-A830A4323479}" srcOrd="4" destOrd="0" presId="urn:microsoft.com/office/officeart/2005/8/layout/venn1"/>
    <dgm:cxn modelId="{C21234F1-2D5D-4387-B202-8ED827CA068A}" type="presParOf" srcId="{20C49606-E83B-4F97-B52C-D264FC75AFED}" destId="{6EF6AA73-4457-4608-96D3-04D293AE282C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39F3FAA-ED3C-4BB3-B3ED-4D708EBE2C5B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6E37ED65-CE74-4CC2-A370-078E272F195C}">
      <dgm:prSet phldrT="[Text]"/>
      <dgm:spPr>
        <a:blipFill dpi="0" rotWithShape="0">
          <a:blip xmlns:r="http://schemas.openxmlformats.org/officeDocument/2006/relationships" r:embed="rId1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chemeClr val="tx1">
              <a:lumMod val="85000"/>
              <a:lumOff val="15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cs-CZ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Primární výzkum</a:t>
          </a:r>
        </a:p>
      </dgm:t>
    </dgm:pt>
    <dgm:pt modelId="{CBE3E39D-EF49-4570-B9AF-F1C867ECB1AA}" type="parTrans" cxnId="{E12B99ED-23A0-4E3B-AC2B-533BB97C7D42}">
      <dgm:prSet/>
      <dgm:spPr/>
      <dgm:t>
        <a:bodyPr/>
        <a:lstStyle/>
        <a:p>
          <a:endParaRPr lang="cs-CZ"/>
        </a:p>
      </dgm:t>
    </dgm:pt>
    <dgm:pt modelId="{2513FE3C-8B0F-49F7-9B37-D180954A6D56}" type="sibTrans" cxnId="{E12B99ED-23A0-4E3B-AC2B-533BB97C7D42}">
      <dgm:prSet/>
      <dgm:spPr/>
      <dgm:t>
        <a:bodyPr/>
        <a:lstStyle/>
        <a:p>
          <a:endParaRPr lang="cs-CZ"/>
        </a:p>
      </dgm:t>
    </dgm:pt>
    <dgm:pt modelId="{30B548E8-D7B3-4D98-927B-F87A727180D8}">
      <dgm:prSet phldrT="[Text]"/>
      <dgm:spPr>
        <a:blipFill dpi="0" rotWithShape="0">
          <a:blip xmlns:r="http://schemas.openxmlformats.org/officeDocument/2006/relationships"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577" t="-162" r="-23795" b="162"/>
          </a:stretch>
        </a:blipFill>
        <a:ln>
          <a:solidFill>
            <a:schemeClr val="tx1">
              <a:lumMod val="85000"/>
              <a:lumOff val="15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cs-CZ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Konzultace </a:t>
          </a:r>
          <a:endParaRPr lang="cs-CZ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1C0C29A-5C4D-4C28-AE35-E58118BEABCB}" type="parTrans" cxnId="{45692567-0E67-4C30-9EEA-A0D4E17E2A7F}">
      <dgm:prSet/>
      <dgm:spPr/>
      <dgm:t>
        <a:bodyPr/>
        <a:lstStyle/>
        <a:p>
          <a:endParaRPr lang="cs-CZ"/>
        </a:p>
      </dgm:t>
    </dgm:pt>
    <dgm:pt modelId="{8E0FCA9B-B1F5-49FC-A6D6-F12D0180F1D3}" type="sibTrans" cxnId="{45692567-0E67-4C30-9EEA-A0D4E17E2A7F}">
      <dgm:prSet/>
      <dgm:spPr/>
      <dgm:t>
        <a:bodyPr/>
        <a:lstStyle/>
        <a:p>
          <a:endParaRPr lang="cs-CZ"/>
        </a:p>
      </dgm:t>
    </dgm:pt>
    <dgm:pt modelId="{B427DF1A-F5F6-4576-B049-FB39F7A91DD5}">
      <dgm:prSet phldrT="[Text]"/>
      <dgm:spPr>
        <a:ln>
          <a:solidFill>
            <a:schemeClr val="tx1">
              <a:lumMod val="85000"/>
              <a:lumOff val="15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cs-CZ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Kamera</a:t>
          </a:r>
        </a:p>
      </dgm:t>
    </dgm:pt>
    <dgm:pt modelId="{731E5B37-E850-4550-9ED4-AEB4F19FF242}" type="parTrans" cxnId="{C68E15D5-EF82-48EF-B33C-3BCC25F829CF}">
      <dgm:prSet/>
      <dgm:spPr/>
      <dgm:t>
        <a:bodyPr/>
        <a:lstStyle/>
        <a:p>
          <a:endParaRPr lang="cs-CZ"/>
        </a:p>
      </dgm:t>
    </dgm:pt>
    <dgm:pt modelId="{08D5FE2D-3423-4BC3-8771-5116EEACDC73}" type="sibTrans" cxnId="{C68E15D5-EF82-48EF-B33C-3BCC25F829CF}">
      <dgm:prSet/>
      <dgm:spPr/>
      <dgm:t>
        <a:bodyPr/>
        <a:lstStyle/>
        <a:p>
          <a:endParaRPr lang="cs-CZ"/>
        </a:p>
      </dgm:t>
    </dgm:pt>
    <dgm:pt modelId="{86E77689-D655-4A37-9649-E62361C9BA56}">
      <dgm:prSet phldrT="[Text]"/>
      <dgm:spPr>
        <a:blipFill dpi="0" rotWithShape="0">
          <a:blip xmlns:r="http://schemas.openxmlformats.org/officeDocument/2006/relationships"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51" t="-162" r="-17149" b="162"/>
          </a:stretch>
        </a:blipFill>
        <a:ln>
          <a:solidFill>
            <a:schemeClr val="tx1">
              <a:lumMod val="85000"/>
              <a:lumOff val="15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cs-CZ" b="1" dirty="0">
              <a:ln>
                <a:noFill/>
              </a:ln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Natočení experimentu</a:t>
          </a:r>
        </a:p>
      </dgm:t>
    </dgm:pt>
    <dgm:pt modelId="{0F5884D5-8CB5-4D55-9EEA-2FB23BBACB1D}" type="sibTrans" cxnId="{F833859F-962C-414C-8356-9D8FBE53BB20}">
      <dgm:prSet/>
      <dgm:spPr/>
      <dgm:t>
        <a:bodyPr/>
        <a:lstStyle/>
        <a:p>
          <a:endParaRPr lang="cs-CZ"/>
        </a:p>
      </dgm:t>
    </dgm:pt>
    <dgm:pt modelId="{0E8E411E-EAA2-42F6-8481-CBD6B7879862}" type="parTrans" cxnId="{F833859F-962C-414C-8356-9D8FBE53BB20}">
      <dgm:prSet/>
      <dgm:spPr/>
      <dgm:t>
        <a:bodyPr/>
        <a:lstStyle/>
        <a:p>
          <a:endParaRPr lang="cs-CZ"/>
        </a:p>
      </dgm:t>
    </dgm:pt>
    <dgm:pt modelId="{82CB7B8E-5BAE-4908-AF1A-FCF174696330}">
      <dgm:prSet phldrT="[Text]"/>
      <dgm:spPr>
        <a:ln>
          <a:solidFill>
            <a:schemeClr val="tx1">
              <a:lumMod val="85000"/>
              <a:lumOff val="15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cs-CZ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Odborná</a:t>
          </a:r>
        </a:p>
      </dgm:t>
    </dgm:pt>
    <dgm:pt modelId="{66AB86D7-44AB-4AF4-BA50-2D0C565AAF63}" type="sibTrans" cxnId="{F2B1E72C-6287-4073-B727-F9D0A3A05AF5}">
      <dgm:prSet/>
      <dgm:spPr/>
      <dgm:t>
        <a:bodyPr/>
        <a:lstStyle/>
        <a:p>
          <a:endParaRPr lang="cs-CZ"/>
        </a:p>
      </dgm:t>
    </dgm:pt>
    <dgm:pt modelId="{21B00A47-5156-48FF-8567-05B93D447243}" type="parTrans" cxnId="{F2B1E72C-6287-4073-B727-F9D0A3A05AF5}">
      <dgm:prSet/>
      <dgm:spPr/>
      <dgm:t>
        <a:bodyPr/>
        <a:lstStyle/>
        <a:p>
          <a:endParaRPr lang="cs-CZ"/>
        </a:p>
      </dgm:t>
    </dgm:pt>
    <dgm:pt modelId="{9682996B-1A86-45C1-83EF-D6D1B113997C}">
      <dgm:prSet phldrT="[Text]"/>
      <dgm:spPr>
        <a:ln>
          <a:solidFill>
            <a:schemeClr val="tx1">
              <a:lumMod val="85000"/>
              <a:lumOff val="15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cs-CZ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Identifikace kritických bodů</a:t>
          </a:r>
        </a:p>
      </dgm:t>
    </dgm:pt>
    <dgm:pt modelId="{A147758A-FDD1-4AB3-A4E0-23E4528FF94A}" type="sibTrans" cxnId="{9C074D3C-1B34-4E77-B081-8C170DFBAD7F}">
      <dgm:prSet/>
      <dgm:spPr/>
      <dgm:t>
        <a:bodyPr/>
        <a:lstStyle/>
        <a:p>
          <a:endParaRPr lang="cs-CZ"/>
        </a:p>
      </dgm:t>
    </dgm:pt>
    <dgm:pt modelId="{8F5393F5-7675-4283-8780-578D2826A3DE}" type="parTrans" cxnId="{9C074D3C-1B34-4E77-B081-8C170DFBAD7F}">
      <dgm:prSet/>
      <dgm:spPr/>
      <dgm:t>
        <a:bodyPr/>
        <a:lstStyle/>
        <a:p>
          <a:endParaRPr lang="cs-CZ"/>
        </a:p>
      </dgm:t>
    </dgm:pt>
    <dgm:pt modelId="{964F17DA-1A05-469E-9B60-C645A300B0E3}">
      <dgm:prSet phldrT="[Text]"/>
      <dgm:spPr>
        <a:ln>
          <a:solidFill>
            <a:schemeClr val="tx1">
              <a:lumMod val="85000"/>
              <a:lumOff val="15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cs-CZ" b="1" dirty="0">
              <a:ln>
                <a:noFill/>
              </a:ln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Kamera</a:t>
          </a:r>
        </a:p>
      </dgm:t>
    </dgm:pt>
    <dgm:pt modelId="{CAE2455C-953B-43E3-AB76-BF3C78122163}" type="sibTrans" cxnId="{2DC880D8-06FE-4FDC-85A9-F6130E0BB915}">
      <dgm:prSet/>
      <dgm:spPr/>
      <dgm:t>
        <a:bodyPr/>
        <a:lstStyle/>
        <a:p>
          <a:endParaRPr lang="cs-CZ"/>
        </a:p>
      </dgm:t>
    </dgm:pt>
    <dgm:pt modelId="{07848714-FE8C-4B6F-B0DC-AF5EB81EFFE5}" type="parTrans" cxnId="{2DC880D8-06FE-4FDC-85A9-F6130E0BB915}">
      <dgm:prSet/>
      <dgm:spPr/>
      <dgm:t>
        <a:bodyPr/>
        <a:lstStyle/>
        <a:p>
          <a:endParaRPr lang="cs-CZ"/>
        </a:p>
      </dgm:t>
    </dgm:pt>
    <dgm:pt modelId="{7C2E80AA-B03B-4652-87E3-515D87E28DD5}">
      <dgm:prSet phldrT="[Text]"/>
      <dgm:spPr>
        <a:ln>
          <a:solidFill>
            <a:schemeClr val="tx1">
              <a:lumMod val="85000"/>
              <a:lumOff val="15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cs-CZ" b="1" dirty="0">
              <a:ln>
                <a:noFill/>
              </a:ln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Zvuk</a:t>
          </a:r>
        </a:p>
      </dgm:t>
    </dgm:pt>
    <dgm:pt modelId="{D8061CA8-895A-4F1E-BD79-70055420BC94}" type="sibTrans" cxnId="{1E1C350A-0185-4B0A-940E-051937C52A75}">
      <dgm:prSet/>
      <dgm:spPr/>
      <dgm:t>
        <a:bodyPr/>
        <a:lstStyle/>
        <a:p>
          <a:endParaRPr lang="cs-CZ"/>
        </a:p>
      </dgm:t>
    </dgm:pt>
    <dgm:pt modelId="{41866A57-AFE2-4BE1-AB9E-7584F20A8D91}" type="parTrans" cxnId="{1E1C350A-0185-4B0A-940E-051937C52A75}">
      <dgm:prSet/>
      <dgm:spPr/>
      <dgm:t>
        <a:bodyPr/>
        <a:lstStyle/>
        <a:p>
          <a:endParaRPr lang="cs-CZ"/>
        </a:p>
      </dgm:t>
    </dgm:pt>
    <dgm:pt modelId="{C0EA5D01-F532-4382-8094-E00EE0BE56E3}">
      <dgm:prSet phldrT="[Text]"/>
      <dgm:spPr>
        <a:ln>
          <a:solidFill>
            <a:schemeClr val="tx1">
              <a:lumMod val="85000"/>
              <a:lumOff val="15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cs-CZ" b="1" dirty="0">
              <a:ln>
                <a:noFill/>
              </a:ln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Střih</a:t>
          </a:r>
        </a:p>
      </dgm:t>
    </dgm:pt>
    <dgm:pt modelId="{7D0EC324-4249-4CF9-9116-7E6F00C6E1B1}" type="sibTrans" cxnId="{D7FFCF9E-0453-4EB2-B4D8-9C4E1EC3C241}">
      <dgm:prSet/>
      <dgm:spPr/>
      <dgm:t>
        <a:bodyPr/>
        <a:lstStyle/>
        <a:p>
          <a:endParaRPr lang="cs-CZ"/>
        </a:p>
      </dgm:t>
    </dgm:pt>
    <dgm:pt modelId="{96A94CD0-D71C-4C3F-855E-FF73D5CBA772}" type="parTrans" cxnId="{D7FFCF9E-0453-4EB2-B4D8-9C4E1EC3C241}">
      <dgm:prSet/>
      <dgm:spPr/>
      <dgm:t>
        <a:bodyPr/>
        <a:lstStyle/>
        <a:p>
          <a:endParaRPr lang="cs-CZ"/>
        </a:p>
      </dgm:t>
    </dgm:pt>
    <dgm:pt modelId="{9221B18E-DB11-4E17-A0E5-EA82D0E64526}">
      <dgm:prSet phldrT="[Text]"/>
      <dgm:spPr>
        <a:blipFill dpi="0" rotWithShape="0">
          <a:blip xmlns:r="http://schemas.openxmlformats.org/officeDocument/2006/relationships"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51" t="-162" r="-17149" b="162"/>
          </a:stretch>
        </a:blipFill>
        <a:ln>
          <a:solidFill>
            <a:schemeClr val="tx1">
              <a:lumMod val="85000"/>
              <a:lumOff val="15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cs-CZ" b="1" dirty="0" err="1">
              <a:ln>
                <a:noFill/>
              </a:ln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Eye</a:t>
          </a:r>
          <a:r>
            <a:rPr lang="cs-CZ" b="1" dirty="0">
              <a:ln>
                <a:noFill/>
              </a:ln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cs-CZ" b="1" dirty="0" err="1">
              <a:ln>
                <a:noFill/>
              </a:ln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tracking</a:t>
          </a:r>
          <a:endParaRPr lang="cs-CZ" b="1" dirty="0">
            <a:ln>
              <a:noFill/>
            </a:ln>
            <a:solidFill>
              <a:srgbClr val="FF99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DD6310D-4E3A-4A04-840C-3F5AFD6ED47B}" type="parTrans" cxnId="{498C46B3-FE75-4B69-A29C-D6A205AB7DE6}">
      <dgm:prSet/>
      <dgm:spPr/>
      <dgm:t>
        <a:bodyPr/>
        <a:lstStyle/>
        <a:p>
          <a:endParaRPr lang="cs-CZ"/>
        </a:p>
      </dgm:t>
    </dgm:pt>
    <dgm:pt modelId="{51D6890D-EBC9-4190-8D47-5DA2D764CCA0}" type="sibTrans" cxnId="{498C46B3-FE75-4B69-A29C-D6A205AB7DE6}">
      <dgm:prSet/>
      <dgm:spPr/>
      <dgm:t>
        <a:bodyPr/>
        <a:lstStyle/>
        <a:p>
          <a:endParaRPr lang="cs-CZ"/>
        </a:p>
      </dgm:t>
    </dgm:pt>
    <dgm:pt modelId="{47A24186-E38C-453C-ADBC-3228FAB4EA9B}" type="pres">
      <dgm:prSet presAssocID="{339F3FAA-ED3C-4BB3-B3ED-4D708EBE2C5B}" presName="Name0" presStyleCnt="0">
        <dgm:presLayoutVars>
          <dgm:dir/>
          <dgm:resizeHandles val="exact"/>
        </dgm:presLayoutVars>
      </dgm:prSet>
      <dgm:spPr/>
    </dgm:pt>
    <dgm:pt modelId="{4F4EC3A1-8A1A-43F9-BB4E-9FD699C39041}" type="pres">
      <dgm:prSet presAssocID="{6E37ED65-CE74-4CC2-A370-078E272F195C}" presName="node" presStyleLbl="node1" presStyleIdx="0" presStyleCnt="4" custScaleX="110044" custLinFactNeighborX="-11433" custLinFactNeighborY="-7047">
        <dgm:presLayoutVars>
          <dgm:bulletEnabled val="1"/>
        </dgm:presLayoutVars>
      </dgm:prSet>
      <dgm:spPr/>
    </dgm:pt>
    <dgm:pt modelId="{DC1E33E2-60D5-4CA8-96F1-F8E4DD96EB7A}" type="pres">
      <dgm:prSet presAssocID="{2513FE3C-8B0F-49F7-9B37-D180954A6D56}" presName="sibTrans" presStyleCnt="0"/>
      <dgm:spPr/>
    </dgm:pt>
    <dgm:pt modelId="{5383D496-C92B-49C4-ADB9-03EAA7E900F3}" type="pres">
      <dgm:prSet presAssocID="{86E77689-D655-4A37-9649-E62361C9BA56}" presName="node" presStyleLbl="node1" presStyleIdx="1" presStyleCnt="4" custScaleX="114542">
        <dgm:presLayoutVars>
          <dgm:bulletEnabled val="1"/>
        </dgm:presLayoutVars>
      </dgm:prSet>
      <dgm:spPr/>
    </dgm:pt>
    <dgm:pt modelId="{DCB798FB-6C84-41C4-BCF0-3B8CA4109CC1}" type="pres">
      <dgm:prSet presAssocID="{0F5884D5-8CB5-4D55-9EEA-2FB23BBACB1D}" presName="sibTrans" presStyleCnt="0"/>
      <dgm:spPr/>
    </dgm:pt>
    <dgm:pt modelId="{D002AD1D-020E-4319-BC31-3582C68F52BE}" type="pres">
      <dgm:prSet presAssocID="{30B548E8-D7B3-4D98-927B-F87A727180D8}" presName="node" presStyleLbl="node1" presStyleIdx="2" presStyleCnt="4" custScaleX="109821">
        <dgm:presLayoutVars>
          <dgm:bulletEnabled val="1"/>
        </dgm:presLayoutVars>
      </dgm:prSet>
      <dgm:spPr/>
    </dgm:pt>
    <dgm:pt modelId="{FB6EECF6-D2B5-4C33-81E2-CBB5B7DDFBBA}" type="pres">
      <dgm:prSet presAssocID="{8E0FCA9B-B1F5-49FC-A6D6-F12D0180F1D3}" presName="sibTrans" presStyleCnt="0"/>
      <dgm:spPr/>
    </dgm:pt>
    <dgm:pt modelId="{A829C78D-7245-4921-B09C-DBAA44460C2A}" type="pres">
      <dgm:prSet presAssocID="{9221B18E-DB11-4E17-A0E5-EA82D0E64526}" presName="node" presStyleLbl="node1" presStyleIdx="3" presStyleCnt="4" custScaleX="114542">
        <dgm:presLayoutVars>
          <dgm:bulletEnabled val="1"/>
        </dgm:presLayoutVars>
      </dgm:prSet>
      <dgm:spPr/>
    </dgm:pt>
  </dgm:ptLst>
  <dgm:cxnLst>
    <dgm:cxn modelId="{A26A4503-73F6-4AE3-B75B-8C89E3EF193E}" type="presOf" srcId="{C0EA5D01-F532-4382-8094-E00EE0BE56E3}" destId="{5383D496-C92B-49C4-ADB9-03EAA7E900F3}" srcOrd="0" destOrd="3" presId="urn:microsoft.com/office/officeart/2005/8/layout/hList6"/>
    <dgm:cxn modelId="{1E1C350A-0185-4B0A-940E-051937C52A75}" srcId="{86E77689-D655-4A37-9649-E62361C9BA56}" destId="{7C2E80AA-B03B-4652-87E3-515D87E28DD5}" srcOrd="1" destOrd="0" parTransId="{41866A57-AFE2-4BE1-AB9E-7584F20A8D91}" sibTransId="{D8061CA8-895A-4F1E-BD79-70055420BC94}"/>
    <dgm:cxn modelId="{F2B1E72C-6287-4073-B727-F9D0A3A05AF5}" srcId="{30B548E8-D7B3-4D98-927B-F87A727180D8}" destId="{82CB7B8E-5BAE-4908-AF1A-FCF174696330}" srcOrd="0" destOrd="0" parTransId="{21B00A47-5156-48FF-8567-05B93D447243}" sibTransId="{66AB86D7-44AB-4AF4-BA50-2D0C565AAF63}"/>
    <dgm:cxn modelId="{7D10293B-9804-4DF8-BF49-D147DE4989B0}" type="presOf" srcId="{30B548E8-D7B3-4D98-927B-F87A727180D8}" destId="{D002AD1D-020E-4319-BC31-3582C68F52BE}" srcOrd="0" destOrd="0" presId="urn:microsoft.com/office/officeart/2005/8/layout/hList6"/>
    <dgm:cxn modelId="{9C074D3C-1B34-4E77-B081-8C170DFBAD7F}" srcId="{6E37ED65-CE74-4CC2-A370-078E272F195C}" destId="{9682996B-1A86-45C1-83EF-D6D1B113997C}" srcOrd="0" destOrd="0" parTransId="{8F5393F5-7675-4283-8780-578D2826A3DE}" sibTransId="{A147758A-FDD1-4AB3-A4E0-23E4528FF94A}"/>
    <dgm:cxn modelId="{45692567-0E67-4C30-9EEA-A0D4E17E2A7F}" srcId="{339F3FAA-ED3C-4BB3-B3ED-4D708EBE2C5B}" destId="{30B548E8-D7B3-4D98-927B-F87A727180D8}" srcOrd="2" destOrd="0" parTransId="{11C0C29A-5C4D-4C28-AE35-E58118BEABCB}" sibTransId="{8E0FCA9B-B1F5-49FC-A6D6-F12D0180F1D3}"/>
    <dgm:cxn modelId="{25477E47-FCD9-4FFE-B920-787A673C4E3B}" type="presOf" srcId="{7C2E80AA-B03B-4652-87E3-515D87E28DD5}" destId="{5383D496-C92B-49C4-ADB9-03EAA7E900F3}" srcOrd="0" destOrd="2" presId="urn:microsoft.com/office/officeart/2005/8/layout/hList6"/>
    <dgm:cxn modelId="{FC3A5D8A-F542-4248-A219-7AB5BDE314AD}" type="presOf" srcId="{B427DF1A-F5F6-4576-B049-FB39F7A91DD5}" destId="{D002AD1D-020E-4319-BC31-3582C68F52BE}" srcOrd="0" destOrd="2" presId="urn:microsoft.com/office/officeart/2005/8/layout/hList6"/>
    <dgm:cxn modelId="{D7FFCF9E-0453-4EB2-B4D8-9C4E1EC3C241}" srcId="{86E77689-D655-4A37-9649-E62361C9BA56}" destId="{C0EA5D01-F532-4382-8094-E00EE0BE56E3}" srcOrd="2" destOrd="0" parTransId="{96A94CD0-D71C-4C3F-855E-FF73D5CBA772}" sibTransId="{7D0EC324-4249-4CF9-9116-7E6F00C6E1B1}"/>
    <dgm:cxn modelId="{A9106E9F-E1D0-459B-A1A1-535698CD2FE1}" type="presOf" srcId="{9221B18E-DB11-4E17-A0E5-EA82D0E64526}" destId="{A829C78D-7245-4921-B09C-DBAA44460C2A}" srcOrd="0" destOrd="0" presId="urn:microsoft.com/office/officeart/2005/8/layout/hList6"/>
    <dgm:cxn modelId="{F833859F-962C-414C-8356-9D8FBE53BB20}" srcId="{339F3FAA-ED3C-4BB3-B3ED-4D708EBE2C5B}" destId="{86E77689-D655-4A37-9649-E62361C9BA56}" srcOrd="1" destOrd="0" parTransId="{0E8E411E-EAA2-42F6-8481-CBD6B7879862}" sibTransId="{0F5884D5-8CB5-4D55-9EEA-2FB23BBACB1D}"/>
    <dgm:cxn modelId="{A71869AB-E1B7-4EE7-99B7-4B1F08818009}" type="presOf" srcId="{964F17DA-1A05-469E-9B60-C645A300B0E3}" destId="{5383D496-C92B-49C4-ADB9-03EAA7E900F3}" srcOrd="0" destOrd="1" presId="urn:microsoft.com/office/officeart/2005/8/layout/hList6"/>
    <dgm:cxn modelId="{498C46B3-FE75-4B69-A29C-D6A205AB7DE6}" srcId="{339F3FAA-ED3C-4BB3-B3ED-4D708EBE2C5B}" destId="{9221B18E-DB11-4E17-A0E5-EA82D0E64526}" srcOrd="3" destOrd="0" parTransId="{1DD6310D-4E3A-4A04-840C-3F5AFD6ED47B}" sibTransId="{51D6890D-EBC9-4190-8D47-5DA2D764CCA0}"/>
    <dgm:cxn modelId="{D226E1C6-4C5F-4340-85B9-39F28629CA48}" type="presOf" srcId="{86E77689-D655-4A37-9649-E62361C9BA56}" destId="{5383D496-C92B-49C4-ADB9-03EAA7E900F3}" srcOrd="0" destOrd="0" presId="urn:microsoft.com/office/officeart/2005/8/layout/hList6"/>
    <dgm:cxn modelId="{C68E15D5-EF82-48EF-B33C-3BCC25F829CF}" srcId="{30B548E8-D7B3-4D98-927B-F87A727180D8}" destId="{B427DF1A-F5F6-4576-B049-FB39F7A91DD5}" srcOrd="1" destOrd="0" parTransId="{731E5B37-E850-4550-9ED4-AEB4F19FF242}" sibTransId="{08D5FE2D-3423-4BC3-8771-5116EEACDC73}"/>
    <dgm:cxn modelId="{C9AB37D8-D00E-4B61-9740-864B057504A4}" type="presOf" srcId="{82CB7B8E-5BAE-4908-AF1A-FCF174696330}" destId="{D002AD1D-020E-4319-BC31-3582C68F52BE}" srcOrd="0" destOrd="1" presId="urn:microsoft.com/office/officeart/2005/8/layout/hList6"/>
    <dgm:cxn modelId="{2DC880D8-06FE-4FDC-85A9-F6130E0BB915}" srcId="{86E77689-D655-4A37-9649-E62361C9BA56}" destId="{964F17DA-1A05-469E-9B60-C645A300B0E3}" srcOrd="0" destOrd="0" parTransId="{07848714-FE8C-4B6F-B0DC-AF5EB81EFFE5}" sibTransId="{CAE2455C-953B-43E3-AB76-BF3C78122163}"/>
    <dgm:cxn modelId="{097E3AE8-EFF3-456A-8B95-56C237072BBC}" type="presOf" srcId="{6E37ED65-CE74-4CC2-A370-078E272F195C}" destId="{4F4EC3A1-8A1A-43F9-BB4E-9FD699C39041}" srcOrd="0" destOrd="0" presId="urn:microsoft.com/office/officeart/2005/8/layout/hList6"/>
    <dgm:cxn modelId="{2E9BE7E8-7374-41AA-8496-D580AEDA2060}" type="presOf" srcId="{9682996B-1A86-45C1-83EF-D6D1B113997C}" destId="{4F4EC3A1-8A1A-43F9-BB4E-9FD699C39041}" srcOrd="0" destOrd="1" presId="urn:microsoft.com/office/officeart/2005/8/layout/hList6"/>
    <dgm:cxn modelId="{E12B99ED-23A0-4E3B-AC2B-533BB97C7D42}" srcId="{339F3FAA-ED3C-4BB3-B3ED-4D708EBE2C5B}" destId="{6E37ED65-CE74-4CC2-A370-078E272F195C}" srcOrd="0" destOrd="0" parTransId="{CBE3E39D-EF49-4570-B9AF-F1C867ECB1AA}" sibTransId="{2513FE3C-8B0F-49F7-9B37-D180954A6D56}"/>
    <dgm:cxn modelId="{5AF904FA-48FC-41F7-ADD7-190E013B1D1A}" type="presOf" srcId="{339F3FAA-ED3C-4BB3-B3ED-4D708EBE2C5B}" destId="{47A24186-E38C-453C-ADBC-3228FAB4EA9B}" srcOrd="0" destOrd="0" presId="urn:microsoft.com/office/officeart/2005/8/layout/hList6"/>
    <dgm:cxn modelId="{C457FB07-A7D6-4926-BA27-7950D613B68B}" type="presParOf" srcId="{47A24186-E38C-453C-ADBC-3228FAB4EA9B}" destId="{4F4EC3A1-8A1A-43F9-BB4E-9FD699C39041}" srcOrd="0" destOrd="0" presId="urn:microsoft.com/office/officeart/2005/8/layout/hList6"/>
    <dgm:cxn modelId="{F753EFCF-C3F2-4559-B7D9-F99FC68B4EF0}" type="presParOf" srcId="{47A24186-E38C-453C-ADBC-3228FAB4EA9B}" destId="{DC1E33E2-60D5-4CA8-96F1-F8E4DD96EB7A}" srcOrd="1" destOrd="0" presId="urn:microsoft.com/office/officeart/2005/8/layout/hList6"/>
    <dgm:cxn modelId="{0E322ED1-1FC3-4F7B-9650-E75BC96EF99B}" type="presParOf" srcId="{47A24186-E38C-453C-ADBC-3228FAB4EA9B}" destId="{5383D496-C92B-49C4-ADB9-03EAA7E900F3}" srcOrd="2" destOrd="0" presId="urn:microsoft.com/office/officeart/2005/8/layout/hList6"/>
    <dgm:cxn modelId="{A76251EB-E0A8-4A93-8E54-E25035156A76}" type="presParOf" srcId="{47A24186-E38C-453C-ADBC-3228FAB4EA9B}" destId="{DCB798FB-6C84-41C4-BCF0-3B8CA4109CC1}" srcOrd="3" destOrd="0" presId="urn:microsoft.com/office/officeart/2005/8/layout/hList6"/>
    <dgm:cxn modelId="{E10347CE-D105-4474-9328-36CDF49557E9}" type="presParOf" srcId="{47A24186-E38C-453C-ADBC-3228FAB4EA9B}" destId="{D002AD1D-020E-4319-BC31-3582C68F52BE}" srcOrd="4" destOrd="0" presId="urn:microsoft.com/office/officeart/2005/8/layout/hList6"/>
    <dgm:cxn modelId="{324EF296-ABBE-4B3D-A906-8ED331DF8615}" type="presParOf" srcId="{47A24186-E38C-453C-ADBC-3228FAB4EA9B}" destId="{FB6EECF6-D2B5-4C33-81E2-CBB5B7DDFBBA}" srcOrd="5" destOrd="0" presId="urn:microsoft.com/office/officeart/2005/8/layout/hList6"/>
    <dgm:cxn modelId="{7C4C90E5-D270-4565-8C89-341E8AD2BC99}" type="presParOf" srcId="{47A24186-E38C-453C-ADBC-3228FAB4EA9B}" destId="{A829C78D-7245-4921-B09C-DBAA44460C2A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73D4214-9A1E-4B46-9992-98E7A5B5A674}" type="doc">
      <dgm:prSet loTypeId="urn:microsoft.com/office/officeart/2005/8/layout/equation2" loCatId="relationship" qsTypeId="urn:microsoft.com/office/officeart/2005/8/quickstyle/3d5" qsCatId="3D" csTypeId="urn:microsoft.com/office/officeart/2005/8/colors/accent1_2" csCatId="accent1" phldr="1"/>
      <dgm:spPr/>
    </dgm:pt>
    <dgm:pt modelId="{38BF2398-247A-451D-9C8F-0F04465BFC39}">
      <dgm:prSet phldrT="[Text]"/>
      <dgm:spPr>
        <a:solidFill>
          <a:srgbClr val="FFC000"/>
        </a:solidFill>
      </dgm:spPr>
      <dgm:t>
        <a:bodyPr/>
        <a:lstStyle/>
        <a:p>
          <a:r>
            <a: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TEXT</a:t>
          </a:r>
        </a:p>
      </dgm:t>
    </dgm:pt>
    <dgm:pt modelId="{D1EBA024-19BE-4E71-8A3E-81D1DFA3916A}" type="parTrans" cxnId="{BF0CD622-8270-4DB6-9E11-99F0ADA7B6FB}">
      <dgm:prSet/>
      <dgm:spPr/>
      <dgm:t>
        <a:bodyPr/>
        <a:lstStyle/>
        <a:p>
          <a:endParaRPr lang="cs-CZ"/>
        </a:p>
      </dgm:t>
    </dgm:pt>
    <dgm:pt modelId="{947BA44E-1BCE-4340-B076-F0CBFF1A3D54}" type="sibTrans" cxnId="{BF0CD622-8270-4DB6-9E11-99F0ADA7B6FB}">
      <dgm:prSet/>
      <dgm:spPr>
        <a:solidFill>
          <a:srgbClr val="FF8800"/>
        </a:solidFill>
      </dgm:spPr>
      <dgm:t>
        <a:bodyPr/>
        <a:lstStyle/>
        <a:p>
          <a:endParaRPr lang="cs-CZ"/>
        </a:p>
      </dgm:t>
    </dgm:pt>
    <dgm:pt modelId="{CBB01A89-0ACC-43E7-A80C-62C9DCE0BBA0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VIDEO NÁVOD</a:t>
          </a:r>
        </a:p>
      </dgm:t>
    </dgm:pt>
    <dgm:pt modelId="{BD27040F-7460-4783-81F3-8BE7ED24FA8B}" type="parTrans" cxnId="{A4FD2581-9B96-486B-B9AF-EC45AAC776AB}">
      <dgm:prSet/>
      <dgm:spPr/>
      <dgm:t>
        <a:bodyPr/>
        <a:lstStyle/>
        <a:p>
          <a:endParaRPr lang="cs-CZ"/>
        </a:p>
      </dgm:t>
    </dgm:pt>
    <dgm:pt modelId="{6CBDA181-C229-471A-BA05-BC413F125A5E}" type="sibTrans" cxnId="{A4FD2581-9B96-486B-B9AF-EC45AAC776AB}">
      <dgm:prSet/>
      <dgm:spPr/>
      <dgm:t>
        <a:bodyPr/>
        <a:lstStyle/>
        <a:p>
          <a:endParaRPr lang="cs-CZ"/>
        </a:p>
      </dgm:t>
    </dgm:pt>
    <dgm:pt modelId="{0A525F6C-FFBB-412D-BA53-008FFAE20F1F}">
      <dgm:prSet phldrT="[Text]"/>
      <dgm:spPr>
        <a:solidFill>
          <a:srgbClr val="E21C1C"/>
        </a:solidFill>
      </dgm:spPr>
      <dgm:t>
        <a:bodyPr/>
        <a:lstStyle/>
        <a:p>
          <a:r>
            <a: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Vyhodnocení úspěšnosti provedení laboratorní techniky</a:t>
          </a:r>
        </a:p>
      </dgm:t>
    </dgm:pt>
    <dgm:pt modelId="{25D35908-7A6C-41ED-8932-211CE251B10D}" type="parTrans" cxnId="{C1707955-9AA2-459C-AA41-0E25AB89FDD6}">
      <dgm:prSet/>
      <dgm:spPr/>
      <dgm:t>
        <a:bodyPr/>
        <a:lstStyle/>
        <a:p>
          <a:endParaRPr lang="cs-CZ"/>
        </a:p>
      </dgm:t>
    </dgm:pt>
    <dgm:pt modelId="{CE64E77B-7ABA-468D-9854-64CE325E3EF5}" type="sibTrans" cxnId="{C1707955-9AA2-459C-AA41-0E25AB89FDD6}">
      <dgm:prSet/>
      <dgm:spPr/>
      <dgm:t>
        <a:bodyPr/>
        <a:lstStyle/>
        <a:p>
          <a:endParaRPr lang="cs-CZ"/>
        </a:p>
      </dgm:t>
    </dgm:pt>
    <dgm:pt modelId="{3B6958A5-3A10-4AFD-B999-D13F7E9769A4}" type="pres">
      <dgm:prSet presAssocID="{E73D4214-9A1E-4B46-9992-98E7A5B5A674}" presName="Name0" presStyleCnt="0">
        <dgm:presLayoutVars>
          <dgm:dir/>
          <dgm:resizeHandles val="exact"/>
        </dgm:presLayoutVars>
      </dgm:prSet>
      <dgm:spPr/>
    </dgm:pt>
    <dgm:pt modelId="{32AFB6D0-71BB-4B58-8AEE-D823BCC57FE9}" type="pres">
      <dgm:prSet presAssocID="{E73D4214-9A1E-4B46-9992-98E7A5B5A674}" presName="vNodes" presStyleCnt="0"/>
      <dgm:spPr/>
    </dgm:pt>
    <dgm:pt modelId="{AB864CD6-319E-4502-B171-B8F33F5E3481}" type="pres">
      <dgm:prSet presAssocID="{38BF2398-247A-451D-9C8F-0F04465BFC39}" presName="node" presStyleLbl="node1" presStyleIdx="0" presStyleCnt="3">
        <dgm:presLayoutVars>
          <dgm:bulletEnabled val="1"/>
        </dgm:presLayoutVars>
      </dgm:prSet>
      <dgm:spPr/>
    </dgm:pt>
    <dgm:pt modelId="{7BF911D1-4F1B-4A62-89AB-3B160019E1FF}" type="pres">
      <dgm:prSet presAssocID="{947BA44E-1BCE-4340-B076-F0CBFF1A3D54}" presName="spacerT" presStyleCnt="0"/>
      <dgm:spPr/>
    </dgm:pt>
    <dgm:pt modelId="{D3092FFA-1222-4ADF-91D4-FA59A14729BA}" type="pres">
      <dgm:prSet presAssocID="{947BA44E-1BCE-4340-B076-F0CBFF1A3D54}" presName="sibTrans" presStyleLbl="sibTrans2D1" presStyleIdx="0" presStyleCnt="2"/>
      <dgm:spPr/>
    </dgm:pt>
    <dgm:pt modelId="{E4816A85-3F43-4185-B735-0385ABB08BB9}" type="pres">
      <dgm:prSet presAssocID="{947BA44E-1BCE-4340-B076-F0CBFF1A3D54}" presName="spacerB" presStyleCnt="0"/>
      <dgm:spPr/>
    </dgm:pt>
    <dgm:pt modelId="{E9583AC6-8F1D-4A13-9DE1-AFDD4F76CF2B}" type="pres">
      <dgm:prSet presAssocID="{CBB01A89-0ACC-43E7-A80C-62C9DCE0BBA0}" presName="node" presStyleLbl="node1" presStyleIdx="1" presStyleCnt="3">
        <dgm:presLayoutVars>
          <dgm:bulletEnabled val="1"/>
        </dgm:presLayoutVars>
      </dgm:prSet>
      <dgm:spPr/>
    </dgm:pt>
    <dgm:pt modelId="{0F504D95-6C0A-4BAF-82A2-54600C1F7C3E}" type="pres">
      <dgm:prSet presAssocID="{E73D4214-9A1E-4B46-9992-98E7A5B5A674}" presName="sibTransLast" presStyleLbl="sibTrans2D1" presStyleIdx="1" presStyleCnt="2"/>
      <dgm:spPr/>
    </dgm:pt>
    <dgm:pt modelId="{5D6BF8E0-F9D4-4287-BDE7-B06A895529D1}" type="pres">
      <dgm:prSet presAssocID="{E73D4214-9A1E-4B46-9992-98E7A5B5A674}" presName="connectorText" presStyleLbl="sibTrans2D1" presStyleIdx="1" presStyleCnt="2"/>
      <dgm:spPr/>
    </dgm:pt>
    <dgm:pt modelId="{D6621345-4B62-4F87-B530-C4FC04B5367D}" type="pres">
      <dgm:prSet presAssocID="{E73D4214-9A1E-4B46-9992-98E7A5B5A674}" presName="lastNode" presStyleLbl="node1" presStyleIdx="2" presStyleCnt="3">
        <dgm:presLayoutVars>
          <dgm:bulletEnabled val="1"/>
        </dgm:presLayoutVars>
      </dgm:prSet>
      <dgm:spPr/>
    </dgm:pt>
  </dgm:ptLst>
  <dgm:cxnLst>
    <dgm:cxn modelId="{182D481B-2220-4097-8E3B-EE6ED2662FF4}" type="presOf" srcId="{6CBDA181-C229-471A-BA05-BC413F125A5E}" destId="{0F504D95-6C0A-4BAF-82A2-54600C1F7C3E}" srcOrd="0" destOrd="0" presId="urn:microsoft.com/office/officeart/2005/8/layout/equation2"/>
    <dgm:cxn modelId="{BF0CD622-8270-4DB6-9E11-99F0ADA7B6FB}" srcId="{E73D4214-9A1E-4B46-9992-98E7A5B5A674}" destId="{38BF2398-247A-451D-9C8F-0F04465BFC39}" srcOrd="0" destOrd="0" parTransId="{D1EBA024-19BE-4E71-8A3E-81D1DFA3916A}" sibTransId="{947BA44E-1BCE-4340-B076-F0CBFF1A3D54}"/>
    <dgm:cxn modelId="{9D88BC32-5F07-4B87-BF7A-551F8CE393C7}" type="presOf" srcId="{6CBDA181-C229-471A-BA05-BC413F125A5E}" destId="{5D6BF8E0-F9D4-4287-BDE7-B06A895529D1}" srcOrd="1" destOrd="0" presId="urn:microsoft.com/office/officeart/2005/8/layout/equation2"/>
    <dgm:cxn modelId="{96030D5D-DB81-4EB7-82B3-E5304A31D98E}" type="presOf" srcId="{0A525F6C-FFBB-412D-BA53-008FFAE20F1F}" destId="{D6621345-4B62-4F87-B530-C4FC04B5367D}" srcOrd="0" destOrd="0" presId="urn:microsoft.com/office/officeart/2005/8/layout/equation2"/>
    <dgm:cxn modelId="{C1707955-9AA2-459C-AA41-0E25AB89FDD6}" srcId="{E73D4214-9A1E-4B46-9992-98E7A5B5A674}" destId="{0A525F6C-FFBB-412D-BA53-008FFAE20F1F}" srcOrd="2" destOrd="0" parTransId="{25D35908-7A6C-41ED-8932-211CE251B10D}" sibTransId="{CE64E77B-7ABA-468D-9854-64CE325E3EF5}"/>
    <dgm:cxn modelId="{A4FD2581-9B96-486B-B9AF-EC45AAC776AB}" srcId="{E73D4214-9A1E-4B46-9992-98E7A5B5A674}" destId="{CBB01A89-0ACC-43E7-A80C-62C9DCE0BBA0}" srcOrd="1" destOrd="0" parTransId="{BD27040F-7460-4783-81F3-8BE7ED24FA8B}" sibTransId="{6CBDA181-C229-471A-BA05-BC413F125A5E}"/>
    <dgm:cxn modelId="{A8BF9E95-0D76-4D24-B1ED-CE2CCC3C8660}" type="presOf" srcId="{947BA44E-1BCE-4340-B076-F0CBFF1A3D54}" destId="{D3092FFA-1222-4ADF-91D4-FA59A14729BA}" srcOrd="0" destOrd="0" presId="urn:microsoft.com/office/officeart/2005/8/layout/equation2"/>
    <dgm:cxn modelId="{939785B5-5173-40CC-A028-FDA271114208}" type="presOf" srcId="{E73D4214-9A1E-4B46-9992-98E7A5B5A674}" destId="{3B6958A5-3A10-4AFD-B999-D13F7E9769A4}" srcOrd="0" destOrd="0" presId="urn:microsoft.com/office/officeart/2005/8/layout/equation2"/>
    <dgm:cxn modelId="{0B5CF5B6-6C93-455E-AC06-DC81CDDB39CF}" type="presOf" srcId="{CBB01A89-0ACC-43E7-A80C-62C9DCE0BBA0}" destId="{E9583AC6-8F1D-4A13-9DE1-AFDD4F76CF2B}" srcOrd="0" destOrd="0" presId="urn:microsoft.com/office/officeart/2005/8/layout/equation2"/>
    <dgm:cxn modelId="{AF5D55FB-6B9F-4403-8EA3-331006F3A040}" type="presOf" srcId="{38BF2398-247A-451D-9C8F-0F04465BFC39}" destId="{AB864CD6-319E-4502-B171-B8F33F5E3481}" srcOrd="0" destOrd="0" presId="urn:microsoft.com/office/officeart/2005/8/layout/equation2"/>
    <dgm:cxn modelId="{39602C4F-6CE1-4CC5-BE83-EA46646D46A0}" type="presParOf" srcId="{3B6958A5-3A10-4AFD-B999-D13F7E9769A4}" destId="{32AFB6D0-71BB-4B58-8AEE-D823BCC57FE9}" srcOrd="0" destOrd="0" presId="urn:microsoft.com/office/officeart/2005/8/layout/equation2"/>
    <dgm:cxn modelId="{C8DE2FA3-2945-4BCA-828F-736D2234D934}" type="presParOf" srcId="{32AFB6D0-71BB-4B58-8AEE-D823BCC57FE9}" destId="{AB864CD6-319E-4502-B171-B8F33F5E3481}" srcOrd="0" destOrd="0" presId="urn:microsoft.com/office/officeart/2005/8/layout/equation2"/>
    <dgm:cxn modelId="{BFD9EA3D-156C-4A91-9A1A-9BF8194504A8}" type="presParOf" srcId="{32AFB6D0-71BB-4B58-8AEE-D823BCC57FE9}" destId="{7BF911D1-4F1B-4A62-89AB-3B160019E1FF}" srcOrd="1" destOrd="0" presId="urn:microsoft.com/office/officeart/2005/8/layout/equation2"/>
    <dgm:cxn modelId="{8A33EEDE-8185-4936-A693-2410E84FCC66}" type="presParOf" srcId="{32AFB6D0-71BB-4B58-8AEE-D823BCC57FE9}" destId="{D3092FFA-1222-4ADF-91D4-FA59A14729BA}" srcOrd="2" destOrd="0" presId="urn:microsoft.com/office/officeart/2005/8/layout/equation2"/>
    <dgm:cxn modelId="{53A5A78D-054B-42A0-8949-0D17A3D168CB}" type="presParOf" srcId="{32AFB6D0-71BB-4B58-8AEE-D823BCC57FE9}" destId="{E4816A85-3F43-4185-B735-0385ABB08BB9}" srcOrd="3" destOrd="0" presId="urn:microsoft.com/office/officeart/2005/8/layout/equation2"/>
    <dgm:cxn modelId="{AB3A43EE-CCD9-463A-A589-910EDF765F07}" type="presParOf" srcId="{32AFB6D0-71BB-4B58-8AEE-D823BCC57FE9}" destId="{E9583AC6-8F1D-4A13-9DE1-AFDD4F76CF2B}" srcOrd="4" destOrd="0" presId="urn:microsoft.com/office/officeart/2005/8/layout/equation2"/>
    <dgm:cxn modelId="{591157B1-7E93-4510-8155-57FD46CFFFE4}" type="presParOf" srcId="{3B6958A5-3A10-4AFD-B999-D13F7E9769A4}" destId="{0F504D95-6C0A-4BAF-82A2-54600C1F7C3E}" srcOrd="1" destOrd="0" presId="urn:microsoft.com/office/officeart/2005/8/layout/equation2"/>
    <dgm:cxn modelId="{B69A0D63-AA74-49AE-9A01-836F2614A20F}" type="presParOf" srcId="{0F504D95-6C0A-4BAF-82A2-54600C1F7C3E}" destId="{5D6BF8E0-F9D4-4287-BDE7-B06A895529D1}" srcOrd="0" destOrd="0" presId="urn:microsoft.com/office/officeart/2005/8/layout/equation2"/>
    <dgm:cxn modelId="{4ABBF122-04D6-467D-B0DE-C8B6DD065193}" type="presParOf" srcId="{3B6958A5-3A10-4AFD-B999-D13F7E9769A4}" destId="{D6621345-4B62-4F87-B530-C4FC04B5367D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E9D662-ECB9-4984-8D0F-65B6C427FE41}">
      <dsp:nvSpPr>
        <dsp:cNvPr id="0" name=""/>
        <dsp:cNvSpPr/>
      </dsp:nvSpPr>
      <dsp:spPr>
        <a:xfrm>
          <a:off x="4331580" y="69446"/>
          <a:ext cx="3333454" cy="3333454"/>
        </a:xfrm>
        <a:prstGeom prst="ellipse">
          <a:avLst/>
        </a:prstGeom>
        <a:solidFill>
          <a:schemeClr val="accent4">
            <a:hueOff val="0"/>
            <a:satOff val="0"/>
            <a:lumOff val="0"/>
            <a:alpha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 pohledu PEDAGOGA</a:t>
          </a:r>
        </a:p>
      </dsp:txBody>
      <dsp:txXfrm>
        <a:off x="4776041" y="652801"/>
        <a:ext cx="2444533" cy="1500054"/>
      </dsp:txXfrm>
    </dsp:sp>
    <dsp:sp modelId="{886F143F-D5D3-4028-8CC0-778BB05E2638}">
      <dsp:nvSpPr>
        <dsp:cNvPr id="0" name=""/>
        <dsp:cNvSpPr/>
      </dsp:nvSpPr>
      <dsp:spPr>
        <a:xfrm>
          <a:off x="5534402" y="2152856"/>
          <a:ext cx="3333454" cy="3333454"/>
        </a:xfrm>
        <a:prstGeom prst="ellipse">
          <a:avLst/>
        </a:prstGeom>
        <a:solidFill>
          <a:schemeClr val="accent4">
            <a:hueOff val="5197846"/>
            <a:satOff val="-23984"/>
            <a:lumOff val="883"/>
            <a:alpha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 pohledu STUDENTA</a:t>
          </a:r>
        </a:p>
      </dsp:txBody>
      <dsp:txXfrm>
        <a:off x="6553883" y="3013998"/>
        <a:ext cx="2000072" cy="1833400"/>
      </dsp:txXfrm>
    </dsp:sp>
    <dsp:sp modelId="{2CF43D71-245A-44EB-A927-A830A4323479}">
      <dsp:nvSpPr>
        <dsp:cNvPr id="0" name=""/>
        <dsp:cNvSpPr/>
      </dsp:nvSpPr>
      <dsp:spPr>
        <a:xfrm>
          <a:off x="3128758" y="2152856"/>
          <a:ext cx="3333454" cy="3333454"/>
        </a:xfrm>
        <a:prstGeom prst="ellipse">
          <a:avLst/>
        </a:prstGeom>
        <a:solidFill>
          <a:schemeClr val="accent4">
            <a:hueOff val="10395692"/>
            <a:satOff val="-47968"/>
            <a:lumOff val="1765"/>
            <a:alpha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 dirty="0"/>
            <a:t>reálný dopad na VĚDOMOSTI STUDENTA</a:t>
          </a:r>
        </a:p>
      </dsp:txBody>
      <dsp:txXfrm>
        <a:off x="3442659" y="3013998"/>
        <a:ext cx="2000072" cy="18334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4EC3A1-8A1A-43F9-BB4E-9FD699C39041}">
      <dsp:nvSpPr>
        <dsp:cNvPr id="0" name=""/>
        <dsp:cNvSpPr/>
      </dsp:nvSpPr>
      <dsp:spPr>
        <a:xfrm rot="16200000">
          <a:off x="-1014721" y="1014721"/>
          <a:ext cx="4830101" cy="2800657"/>
        </a:xfrm>
        <a:prstGeom prst="flowChartManualOperation">
          <a:avLst/>
        </a:prstGeom>
        <a:blipFill dpi="0" rotWithShape="0">
          <a:blip xmlns:r="http://schemas.openxmlformats.org/officeDocument/2006/relationships" r:embed="rId1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tx1">
              <a:lumMod val="85000"/>
              <a:lumOff val="15000"/>
            </a:schemeClr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0" rIns="231156" bIns="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Primární výzkum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8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Identifikace kritických bodů</a:t>
          </a:r>
        </a:p>
      </dsp:txBody>
      <dsp:txXfrm rot="5400000">
        <a:off x="1" y="966019"/>
        <a:ext cx="2800657" cy="2898061"/>
      </dsp:txXfrm>
    </dsp:sp>
    <dsp:sp modelId="{5383D496-C92B-49C4-ADB9-03EAA7E900F3}">
      <dsp:nvSpPr>
        <dsp:cNvPr id="0" name=""/>
        <dsp:cNvSpPr/>
      </dsp:nvSpPr>
      <dsp:spPr>
        <a:xfrm rot="16200000">
          <a:off x="2039656" y="957483"/>
          <a:ext cx="4830101" cy="2915133"/>
        </a:xfrm>
        <a:prstGeom prst="flowChartManualOperation">
          <a:avLst/>
        </a:prstGeom>
        <a:blipFill dpi="0" rotWithShape="0">
          <a:blip xmlns:r="http://schemas.openxmlformats.org/officeDocument/2006/relationships"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51" t="-162" r="-17149" b="162"/>
          </a:stretch>
        </a:blipFill>
        <a:ln w="12700" cap="flat" cmpd="sng" algn="ctr">
          <a:solidFill>
            <a:schemeClr val="tx1">
              <a:lumMod val="85000"/>
              <a:lumOff val="15000"/>
            </a:schemeClr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0" rIns="231156" bIns="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b="1" kern="1200" dirty="0">
              <a:ln>
                <a:noFill/>
              </a:ln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Natočení experimentu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800" b="1" kern="1200" dirty="0">
              <a:ln>
                <a:noFill/>
              </a:ln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Kamera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800" b="1" kern="1200" dirty="0">
              <a:ln>
                <a:noFill/>
              </a:ln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Zvuk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800" b="1" kern="1200" dirty="0">
              <a:ln>
                <a:noFill/>
              </a:ln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Střih</a:t>
          </a:r>
        </a:p>
      </dsp:txBody>
      <dsp:txXfrm rot="5400000">
        <a:off x="2997140" y="966019"/>
        <a:ext cx="2915133" cy="2898061"/>
      </dsp:txXfrm>
    </dsp:sp>
    <dsp:sp modelId="{D002AD1D-020E-4319-BC31-3582C68F52BE}">
      <dsp:nvSpPr>
        <dsp:cNvPr id="0" name=""/>
        <dsp:cNvSpPr/>
      </dsp:nvSpPr>
      <dsp:spPr>
        <a:xfrm rot="16200000">
          <a:off x="5085591" y="1017559"/>
          <a:ext cx="4830101" cy="2794982"/>
        </a:xfrm>
        <a:prstGeom prst="flowChartManualOperation">
          <a:avLst/>
        </a:prstGeom>
        <a:blipFill dpi="0" rotWithShape="0">
          <a:blip xmlns:r="http://schemas.openxmlformats.org/officeDocument/2006/relationships"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577" t="-162" r="-23795" b="162"/>
          </a:stretch>
        </a:blipFill>
        <a:ln w="12700" cap="flat" cmpd="sng" algn="ctr">
          <a:solidFill>
            <a:schemeClr val="tx1">
              <a:lumMod val="85000"/>
              <a:lumOff val="15000"/>
            </a:schemeClr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0" rIns="231156" bIns="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b="1" kern="12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Konzultace </a:t>
          </a:r>
          <a:endParaRPr lang="cs-CZ" sz="3600" b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8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Odborná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8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Kamera</a:t>
          </a:r>
        </a:p>
      </dsp:txBody>
      <dsp:txXfrm rot="5400000">
        <a:off x="6103150" y="966020"/>
        <a:ext cx="2794982" cy="2898061"/>
      </dsp:txXfrm>
    </dsp:sp>
    <dsp:sp modelId="{A829C78D-7245-4921-B09C-DBAA44460C2A}">
      <dsp:nvSpPr>
        <dsp:cNvPr id="0" name=""/>
        <dsp:cNvSpPr/>
      </dsp:nvSpPr>
      <dsp:spPr>
        <a:xfrm rot="16200000">
          <a:off x="8131527" y="957483"/>
          <a:ext cx="4830101" cy="2915133"/>
        </a:xfrm>
        <a:prstGeom prst="flowChartManualOperation">
          <a:avLst/>
        </a:prstGeom>
        <a:blipFill dpi="0" rotWithShape="0">
          <a:blip xmlns:r="http://schemas.openxmlformats.org/officeDocument/2006/relationships"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51" t="-162" r="-17149" b="162"/>
          </a:stretch>
        </a:blipFill>
        <a:ln w="12700" cap="flat" cmpd="sng" algn="ctr">
          <a:solidFill>
            <a:schemeClr val="tx1">
              <a:lumMod val="85000"/>
              <a:lumOff val="15000"/>
            </a:schemeClr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0" rIns="231156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b="1" kern="1200" dirty="0" err="1">
              <a:ln>
                <a:noFill/>
              </a:ln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Eye</a:t>
          </a:r>
          <a:r>
            <a:rPr lang="cs-CZ" sz="3600" b="1" kern="1200" dirty="0">
              <a:ln>
                <a:noFill/>
              </a:ln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cs-CZ" sz="3600" b="1" kern="1200" dirty="0" err="1">
              <a:ln>
                <a:noFill/>
              </a:ln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tracking</a:t>
          </a:r>
          <a:endParaRPr lang="cs-CZ" sz="3600" b="1" kern="1200" dirty="0">
            <a:ln>
              <a:noFill/>
            </a:ln>
            <a:solidFill>
              <a:srgbClr val="FF99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5400000">
        <a:off x="9089011" y="966019"/>
        <a:ext cx="2915133" cy="289806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864CD6-319E-4502-B171-B8F33F5E3481}">
      <dsp:nvSpPr>
        <dsp:cNvPr id="0" name=""/>
        <dsp:cNvSpPr/>
      </dsp:nvSpPr>
      <dsp:spPr>
        <a:xfrm>
          <a:off x="550930" y="1102"/>
          <a:ext cx="1794587" cy="1794587"/>
        </a:xfrm>
        <a:prstGeom prst="ellipse">
          <a:avLst/>
        </a:prstGeom>
        <a:solidFill>
          <a:srgbClr val="FFC000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TEXT</a:t>
          </a:r>
        </a:p>
      </dsp:txBody>
      <dsp:txXfrm>
        <a:off x="813741" y="263913"/>
        <a:ext cx="1268965" cy="1268965"/>
      </dsp:txXfrm>
    </dsp:sp>
    <dsp:sp modelId="{D3092FFA-1222-4ADF-91D4-FA59A14729BA}">
      <dsp:nvSpPr>
        <dsp:cNvPr id="0" name=""/>
        <dsp:cNvSpPr/>
      </dsp:nvSpPr>
      <dsp:spPr>
        <a:xfrm>
          <a:off x="927794" y="1941410"/>
          <a:ext cx="1040860" cy="1040860"/>
        </a:xfrm>
        <a:prstGeom prst="mathPlus">
          <a:avLst/>
        </a:prstGeom>
        <a:solidFill>
          <a:srgbClr val="FF8800"/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700" kern="1200"/>
        </a:p>
      </dsp:txBody>
      <dsp:txXfrm>
        <a:off x="1065760" y="2339435"/>
        <a:ext cx="764928" cy="244810"/>
      </dsp:txXfrm>
    </dsp:sp>
    <dsp:sp modelId="{E9583AC6-8F1D-4A13-9DE1-AFDD4F76CF2B}">
      <dsp:nvSpPr>
        <dsp:cNvPr id="0" name=""/>
        <dsp:cNvSpPr/>
      </dsp:nvSpPr>
      <dsp:spPr>
        <a:xfrm>
          <a:off x="550930" y="3127991"/>
          <a:ext cx="1794587" cy="1794587"/>
        </a:xfrm>
        <a:prstGeom prst="ellipse">
          <a:avLst/>
        </a:prstGeom>
        <a:solidFill>
          <a:schemeClr val="accent2">
            <a:lumMod val="75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VIDEO NÁVOD</a:t>
          </a:r>
        </a:p>
      </dsp:txBody>
      <dsp:txXfrm>
        <a:off x="813741" y="3390802"/>
        <a:ext cx="1268965" cy="1268965"/>
      </dsp:txXfrm>
    </dsp:sp>
    <dsp:sp modelId="{0F504D95-6C0A-4BAF-82A2-54600C1F7C3E}">
      <dsp:nvSpPr>
        <dsp:cNvPr id="0" name=""/>
        <dsp:cNvSpPr/>
      </dsp:nvSpPr>
      <dsp:spPr>
        <a:xfrm>
          <a:off x="2614706" y="2128047"/>
          <a:ext cx="570678" cy="66758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kern="1200"/>
        </a:p>
      </dsp:txBody>
      <dsp:txXfrm>
        <a:off x="2614706" y="2261564"/>
        <a:ext cx="399475" cy="400552"/>
      </dsp:txXfrm>
    </dsp:sp>
    <dsp:sp modelId="{D6621345-4B62-4F87-B530-C4FC04B5367D}">
      <dsp:nvSpPr>
        <dsp:cNvPr id="0" name=""/>
        <dsp:cNvSpPr/>
      </dsp:nvSpPr>
      <dsp:spPr>
        <a:xfrm>
          <a:off x="3422270" y="667253"/>
          <a:ext cx="3589174" cy="3589174"/>
        </a:xfrm>
        <a:prstGeom prst="ellipse">
          <a:avLst/>
        </a:prstGeom>
        <a:solidFill>
          <a:srgbClr val="E21C1C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Vyhodnocení úspěšnosti provedení laboratorní techniky</a:t>
          </a:r>
        </a:p>
      </dsp:txBody>
      <dsp:txXfrm>
        <a:off x="3947892" y="1192875"/>
        <a:ext cx="2537930" cy="25379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8308D7-7F6C-4317-8691-3746E65CEA13}" type="datetimeFigureOut">
              <a:rPr lang="cs-CZ" smtClean="0"/>
              <a:t>19.11.2024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DC80A3-B290-4172-B7D1-88A687574A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5949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DC80A3-B290-4172-B7D1-88A687574AE1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77011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DC80A3-B290-4172-B7D1-88A687574AE1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82007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24212D-BC58-245E-843F-27FA54CCC6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C2F10FB-2EAC-7495-404D-D76650707A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A92CCC6A-AC52-D14A-2C03-C92121C4D8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E336604-0DA3-9805-6149-8F95E8059C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DC80A3-B290-4172-B7D1-88A687574AE1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95915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DC80A3-B290-4172-B7D1-88A687574AE1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8993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A626D-1CBF-4023-9BF2-01DCF727EA89}" type="datetimeFigureOut">
              <a:rPr lang="cs-CZ" smtClean="0"/>
              <a:t>19.11.2024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CC60E-4ADD-4E0F-B1EA-74072EEC60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740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A626D-1CBF-4023-9BF2-01DCF727EA89}" type="datetimeFigureOut">
              <a:rPr lang="cs-CZ" smtClean="0"/>
              <a:t>19.11.2024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CC60E-4ADD-4E0F-B1EA-74072EEC60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184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A626D-1CBF-4023-9BF2-01DCF727EA89}" type="datetimeFigureOut">
              <a:rPr lang="cs-CZ" smtClean="0"/>
              <a:t>19.11.2024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CC60E-4ADD-4E0F-B1EA-74072EEC60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774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A626D-1CBF-4023-9BF2-01DCF727EA89}" type="datetimeFigureOut">
              <a:rPr lang="cs-CZ" smtClean="0"/>
              <a:t>19.11.2024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CC60E-4ADD-4E0F-B1EA-74072EEC60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97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A626D-1CBF-4023-9BF2-01DCF727EA89}" type="datetimeFigureOut">
              <a:rPr lang="cs-CZ" smtClean="0"/>
              <a:t>19.11.2024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CC60E-4ADD-4E0F-B1EA-74072EEC60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033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A626D-1CBF-4023-9BF2-01DCF727EA89}" type="datetimeFigureOut">
              <a:rPr lang="cs-CZ" smtClean="0"/>
              <a:t>19.11.2024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CC60E-4ADD-4E0F-B1EA-74072EEC60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771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A626D-1CBF-4023-9BF2-01DCF727EA89}" type="datetimeFigureOut">
              <a:rPr lang="cs-CZ" smtClean="0"/>
              <a:t>19.11.2024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CC60E-4ADD-4E0F-B1EA-74072EEC60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235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A626D-1CBF-4023-9BF2-01DCF727EA89}" type="datetimeFigureOut">
              <a:rPr lang="cs-CZ" smtClean="0"/>
              <a:t>19.11.2024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CC60E-4ADD-4E0F-B1EA-74072EEC60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13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A626D-1CBF-4023-9BF2-01DCF727EA89}" type="datetimeFigureOut">
              <a:rPr lang="cs-CZ" smtClean="0"/>
              <a:t>19.11.2024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CC60E-4ADD-4E0F-B1EA-74072EEC60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306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A626D-1CBF-4023-9BF2-01DCF727EA89}" type="datetimeFigureOut">
              <a:rPr lang="cs-CZ" smtClean="0"/>
              <a:t>19.11.2024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CC60E-4ADD-4E0F-B1EA-74072EEC60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024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A626D-1CBF-4023-9BF2-01DCF727EA89}" type="datetimeFigureOut">
              <a:rPr lang="cs-CZ" smtClean="0"/>
              <a:t>19.11.2024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CC60E-4ADD-4E0F-B1EA-74072EEC60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183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A626D-1CBF-4023-9BF2-01DCF727EA89}" type="datetimeFigureOut">
              <a:rPr lang="cs-CZ" smtClean="0"/>
              <a:t>19.11.2024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FCC60E-4ADD-4E0F-B1EA-74072EEC60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565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9.xml"/><Relationship Id="rId3" Type="http://schemas.openxmlformats.org/officeDocument/2006/relationships/image" Target="../media/image20.png"/><Relationship Id="rId7" Type="http://schemas.openxmlformats.org/officeDocument/2006/relationships/chart" Target="../charts/chart8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image" Target="../media/image21.png"/><Relationship Id="rId9" Type="http://schemas.openxmlformats.org/officeDocument/2006/relationships/chart" Target="../charts/char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43" r="10343"/>
          <a:stretch/>
        </p:blipFill>
        <p:spPr>
          <a:xfrm>
            <a:off x="1" y="-85970"/>
            <a:ext cx="12262338" cy="694396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26646" y="1632268"/>
            <a:ext cx="6744207" cy="2103696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cs-CZ" sz="8000" dirty="0">
                <a:ln>
                  <a:solidFill>
                    <a:sysClr val="windowText" lastClr="000000"/>
                  </a:solidFill>
                </a:ln>
                <a:solidFill>
                  <a:srgbClr val="FFBF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-18"/>
                <a:ea typeface="ADLaM Display" panose="020F0502020204030204" pitchFamily="2" charset="0"/>
                <a:cs typeface="ADLaM Display" panose="020F0502020204030204" pitchFamily="2" charset="0"/>
              </a:rPr>
              <a:t>Multimediální</a:t>
            </a:r>
            <a:br>
              <a:rPr lang="cs-CZ" sz="8000" dirty="0">
                <a:ln>
                  <a:solidFill>
                    <a:sysClr val="windowText" lastClr="000000"/>
                  </a:solidFill>
                </a:ln>
                <a:solidFill>
                  <a:srgbClr val="FFBF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-18"/>
                <a:ea typeface="ADLaM Display" panose="020F0502020204030204" pitchFamily="2" charset="0"/>
                <a:cs typeface="ADLaM Display" panose="020F0502020204030204" pitchFamily="2" charset="0"/>
              </a:rPr>
            </a:br>
            <a:r>
              <a:rPr lang="cs-CZ" sz="8000" dirty="0">
                <a:ln>
                  <a:solidFill>
                    <a:sysClr val="windowText" lastClr="000000"/>
                  </a:solidFill>
                </a:ln>
                <a:solidFill>
                  <a:srgbClr val="FFBF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-18"/>
                <a:ea typeface="ADLaM Display" panose="020F0502020204030204" pitchFamily="2" charset="0"/>
                <a:cs typeface="ADLaM Display" panose="020F0502020204030204" pitchFamily="2" charset="0"/>
              </a:rPr>
              <a:t>vzdělávání</a:t>
            </a:r>
            <a:br>
              <a:rPr lang="cs-CZ" sz="8000" dirty="0">
                <a:ln>
                  <a:solidFill>
                    <a:sysClr val="windowText" lastClr="000000"/>
                  </a:solidFill>
                </a:ln>
                <a:solidFill>
                  <a:srgbClr val="FFBF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-18"/>
                <a:ea typeface="ADLaM Display" panose="020F0502020204030204" pitchFamily="2" charset="0"/>
                <a:cs typeface="ADLaM Display" panose="020F0502020204030204" pitchFamily="2" charset="0"/>
              </a:rPr>
            </a:br>
            <a:r>
              <a:rPr lang="cs-CZ" sz="8000" dirty="0">
                <a:ln>
                  <a:solidFill>
                    <a:sysClr val="windowText" lastClr="000000"/>
                  </a:solidFill>
                </a:ln>
                <a:solidFill>
                  <a:srgbClr val="FFBF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-18"/>
                <a:ea typeface="ADLaM Display" panose="020F0502020204030204" pitchFamily="2" charset="0"/>
                <a:cs typeface="ADLaM Display" panose="020F0502020204030204" pitchFamily="2" charset="0"/>
              </a:rPr>
              <a:t>v chemii</a:t>
            </a:r>
          </a:p>
        </p:txBody>
      </p:sp>
      <p:sp>
        <p:nvSpPr>
          <p:cNvPr id="7" name="Obdélník 6"/>
          <p:cNvSpPr/>
          <p:nvPr/>
        </p:nvSpPr>
        <p:spPr>
          <a:xfrm>
            <a:off x="85969" y="70339"/>
            <a:ext cx="11988800" cy="6659646"/>
          </a:xfrm>
          <a:prstGeom prst="rect">
            <a:avLst/>
          </a:prstGeom>
          <a:noFill/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6099284"/>
            <a:ext cx="1180125" cy="508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ovéPole 9"/>
          <p:cNvSpPr txBox="1"/>
          <p:nvPr/>
        </p:nvSpPr>
        <p:spPr>
          <a:xfrm>
            <a:off x="226646" y="4866546"/>
            <a:ext cx="104169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ln>
                  <a:solidFill>
                    <a:sysClr val="windowText" lastClr="000000"/>
                  </a:solidFill>
                </a:ln>
                <a:solidFill>
                  <a:srgbClr val="EF5B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-18"/>
                <a:ea typeface="ADLaM Display" panose="020F0502020204030204" pitchFamily="2" charset="0"/>
                <a:cs typeface="ADLaM Display" panose="020F0502020204030204" pitchFamily="2" charset="0"/>
              </a:rPr>
              <a:t>Mgr. Radana </a:t>
            </a:r>
            <a:r>
              <a:rPr lang="cs-CZ" sz="2800" dirty="0" err="1">
                <a:ln>
                  <a:solidFill>
                    <a:sysClr val="windowText" lastClr="000000"/>
                  </a:solidFill>
                </a:ln>
                <a:solidFill>
                  <a:srgbClr val="EF5B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-18"/>
                <a:ea typeface="ADLaM Display" panose="020F0502020204030204" pitchFamily="2" charset="0"/>
                <a:cs typeface="ADLaM Display" panose="020F0502020204030204" pitchFamily="2" charset="0"/>
              </a:rPr>
              <a:t>Koudelíková</a:t>
            </a:r>
            <a:endParaRPr lang="cs-CZ" sz="2800" dirty="0">
              <a:ln>
                <a:solidFill>
                  <a:sysClr val="windowText" lastClr="000000"/>
                </a:solidFill>
              </a:ln>
              <a:solidFill>
                <a:srgbClr val="EF5B0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-18"/>
              <a:ea typeface="ADLaM Display" panose="020F0502020204030204" pitchFamily="2" charset="0"/>
              <a:cs typeface="ADLaM Display" panose="020F0502020204030204" pitchFamily="2" charset="0"/>
            </a:endParaRPr>
          </a:p>
          <a:p>
            <a:r>
              <a:rPr lang="cs-CZ" sz="2800" dirty="0">
                <a:ln>
                  <a:solidFill>
                    <a:sysClr val="windowText" lastClr="000000"/>
                  </a:solidFill>
                </a:ln>
                <a:solidFill>
                  <a:srgbClr val="EF5B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-18"/>
                <a:ea typeface="ADLaM Display" panose="020F0502020204030204" pitchFamily="2" charset="0"/>
                <a:cs typeface="ADLaM Display" panose="020F0502020204030204" pitchFamily="2" charset="0"/>
              </a:rPr>
              <a:t>doc. Mgr. Pavel </a:t>
            </a:r>
            <a:r>
              <a:rPr lang="cs-CZ" sz="2800" dirty="0" err="1">
                <a:ln>
                  <a:solidFill>
                    <a:sysClr val="windowText" lastClr="000000"/>
                  </a:solidFill>
                </a:ln>
                <a:solidFill>
                  <a:srgbClr val="EF5B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-18"/>
                <a:ea typeface="ADLaM Display" panose="020F0502020204030204" pitchFamily="2" charset="0"/>
                <a:cs typeface="ADLaM Display" panose="020F0502020204030204" pitchFamily="2" charset="0"/>
              </a:rPr>
              <a:t>Štarha</a:t>
            </a:r>
            <a:r>
              <a:rPr lang="cs-CZ" sz="2800" dirty="0">
                <a:ln>
                  <a:solidFill>
                    <a:sysClr val="windowText" lastClr="000000"/>
                  </a:solidFill>
                </a:ln>
                <a:solidFill>
                  <a:srgbClr val="EF5B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-18"/>
                <a:ea typeface="ADLaM Display" panose="020F0502020204030204" pitchFamily="2" charset="0"/>
                <a:cs typeface="ADLaM Display" panose="020F0502020204030204" pitchFamily="2" charset="0"/>
              </a:rPr>
              <a:t>, PhD.</a:t>
            </a:r>
          </a:p>
          <a:p>
            <a:endParaRPr lang="cs-CZ" sz="3200" dirty="0">
              <a:solidFill>
                <a:srgbClr val="EF5B01"/>
              </a:solidFill>
            </a:endParaRP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45" y="5909185"/>
            <a:ext cx="1820985" cy="888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A1F4166-3323-68B2-869C-70CFFF45B8F8}"/>
              </a:ext>
            </a:extLst>
          </p:cNvPr>
          <p:cNvSpPr txBox="1"/>
          <p:nvPr/>
        </p:nvSpPr>
        <p:spPr>
          <a:xfrm>
            <a:off x="11079697" y="6313096"/>
            <a:ext cx="9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3. ročník</a:t>
            </a:r>
          </a:p>
        </p:txBody>
      </p:sp>
    </p:spTree>
    <p:extLst>
      <p:ext uri="{BB962C8B-B14F-4D97-AF65-F5344CB8AC3E}">
        <p14:creationId xmlns:p14="http://schemas.microsoft.com/office/powerpoint/2010/main" val="212114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DF52ED-F650-5E76-2923-B0EBBAD6B0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9CC147-1482-0AE7-CCDE-C6CCDF274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216208"/>
            <a:ext cx="10515600" cy="768350"/>
          </a:xfrm>
        </p:spPr>
        <p:txBody>
          <a:bodyPr>
            <a:noAutofit/>
          </a:bodyPr>
          <a:lstStyle/>
          <a:p>
            <a:pPr algn="ctr"/>
            <a:r>
              <a:rPr lang="cs-CZ" sz="5400" b="1" dirty="0">
                <a:gradFill flip="none" rotWithShape="1">
                  <a:gsLst>
                    <a:gs pos="19000">
                      <a:schemeClr val="accent4">
                        <a:lumMod val="20000"/>
                        <a:lumOff val="80000"/>
                      </a:schemeClr>
                    </a:gs>
                    <a:gs pos="73000">
                      <a:schemeClr val="accent4">
                        <a:lumMod val="60000"/>
                        <a:lumOff val="40000"/>
                      </a:schemeClr>
                    </a:gs>
                    <a:gs pos="34000">
                      <a:schemeClr val="accent4">
                        <a:lumMod val="75000"/>
                      </a:schemeClr>
                    </a:gs>
                    <a:gs pos="53000">
                      <a:schemeClr val="accent2"/>
                    </a:gs>
                  </a:gsLst>
                  <a:lin ang="189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Výzkum laboratorní techniky</a:t>
            </a:r>
          </a:p>
        </p:txBody>
      </p:sp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73591858-0E58-C827-8313-756E426FF6EA}"/>
              </a:ext>
            </a:extLst>
          </p:cNvPr>
          <p:cNvCxnSpPr/>
          <p:nvPr/>
        </p:nvCxnSpPr>
        <p:spPr>
          <a:xfrm>
            <a:off x="0" y="101600"/>
            <a:ext cx="12192000" cy="0"/>
          </a:xfrm>
          <a:prstGeom prst="lin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812B5104-C529-FEC5-EDBB-E955DD905E04}"/>
              </a:ext>
            </a:extLst>
          </p:cNvPr>
          <p:cNvCxnSpPr/>
          <p:nvPr/>
        </p:nvCxnSpPr>
        <p:spPr>
          <a:xfrm>
            <a:off x="0" y="6756400"/>
            <a:ext cx="12192000" cy="0"/>
          </a:xfrm>
          <a:prstGeom prst="lin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FEE6216E-FA9B-5CBC-AA2E-BF014EFC8D53}"/>
              </a:ext>
            </a:extLst>
          </p:cNvPr>
          <p:cNvCxnSpPr/>
          <p:nvPr/>
        </p:nvCxnSpPr>
        <p:spPr>
          <a:xfrm>
            <a:off x="0" y="1023450"/>
            <a:ext cx="12192000" cy="0"/>
          </a:xfrm>
          <a:prstGeom prst="lin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FB42B25B-C8DD-6C24-7B7F-483891E04C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792210"/>
              </p:ext>
            </p:extLst>
          </p:nvPr>
        </p:nvGraphicFramePr>
        <p:xfrm>
          <a:off x="4925325" y="1699533"/>
          <a:ext cx="7562376" cy="49236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ovéPole 7">
            <a:extLst>
              <a:ext uri="{FF2B5EF4-FFF2-40B4-BE49-F238E27FC236}">
                <a16:creationId xmlns:a16="http://schemas.microsoft.com/office/drawing/2014/main" id="{C6A984F7-F469-8D48-A222-45074CEFA857}"/>
              </a:ext>
            </a:extLst>
          </p:cNvPr>
          <p:cNvSpPr txBox="1"/>
          <p:nvPr/>
        </p:nvSpPr>
        <p:spPr>
          <a:xfrm>
            <a:off x="641445" y="1337481"/>
            <a:ext cx="3308021" cy="46135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4000" b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Eye</a:t>
            </a:r>
            <a:r>
              <a:rPr lang="cs-CZ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4000" b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tracking</a:t>
            </a:r>
            <a:endParaRPr lang="cs-CZ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 studentů</a:t>
            </a:r>
          </a:p>
          <a:p>
            <a:pPr>
              <a:lnSpc>
                <a:spcPct val="150000"/>
              </a:lnSpc>
            </a:pPr>
            <a:r>
              <a:rPr lang="cs-CZ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Výzkum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4000" b="1" dirty="0">
                <a:solidFill>
                  <a:srgbClr val="FFB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studentů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4000" b="1" dirty="0">
                <a:solidFill>
                  <a:srgbClr val="C35A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studentů</a:t>
            </a:r>
          </a:p>
        </p:txBody>
      </p:sp>
    </p:spTree>
    <p:extLst>
      <p:ext uri="{BB962C8B-B14F-4D97-AF65-F5344CB8AC3E}">
        <p14:creationId xmlns:p14="http://schemas.microsoft.com/office/powerpoint/2010/main" val="249757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Zástupný obsah 4" descr="Obsah obrázku interiér, Průhledný materiál, stativ, nápoj&#10;&#10;Popis byl vytvořen automaticky">
            <a:extLst>
              <a:ext uri="{FF2B5EF4-FFF2-40B4-BE49-F238E27FC236}">
                <a16:creationId xmlns:a16="http://schemas.microsoft.com/office/drawing/2014/main" id="{40133F03-3CBB-5F10-9A3C-8F00252755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solidFill>
            <a:schemeClr val="tx1">
              <a:lumMod val="95000"/>
              <a:lumOff val="5000"/>
              <a:alpha val="80000"/>
            </a:schemeClr>
          </a:solidFill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A77C10BD-74F0-F3CD-F612-8C08C0579132}"/>
              </a:ext>
            </a:extLst>
          </p:cNvPr>
          <p:cNvSpPr/>
          <p:nvPr/>
        </p:nvSpPr>
        <p:spPr>
          <a:xfrm>
            <a:off x="0" y="-65988"/>
            <a:ext cx="12188952" cy="733500"/>
          </a:xfrm>
          <a:prstGeom prst="rect">
            <a:avLst/>
          </a:prstGeom>
          <a:solidFill>
            <a:srgbClr val="39322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0F3CD095-4A74-2D2C-9168-DD8C9B030CCC}"/>
              </a:ext>
            </a:extLst>
          </p:cNvPr>
          <p:cNvSpPr/>
          <p:nvPr/>
        </p:nvSpPr>
        <p:spPr>
          <a:xfrm>
            <a:off x="3048" y="6190488"/>
            <a:ext cx="12188952" cy="685084"/>
          </a:xfrm>
          <a:prstGeom prst="rect">
            <a:avLst/>
          </a:prstGeom>
          <a:solidFill>
            <a:srgbClr val="39322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9D121D44-9019-1032-0415-BD250E09BA65}"/>
              </a:ext>
            </a:extLst>
          </p:cNvPr>
          <p:cNvSpPr/>
          <p:nvPr/>
        </p:nvSpPr>
        <p:spPr>
          <a:xfrm>
            <a:off x="0" y="4314912"/>
            <a:ext cx="12188952" cy="1333893"/>
          </a:xfrm>
          <a:prstGeom prst="rect">
            <a:avLst/>
          </a:prstGeom>
          <a:solidFill>
            <a:srgbClr val="39322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7200" b="1" dirty="0">
                <a:ln>
                  <a:solidFill>
                    <a:sysClr val="windowText" lastClr="000000"/>
                  </a:solidFill>
                </a:ln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DĚKUJI ZA POZORNOST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7E456EE-08AB-3E77-355C-1AF526E564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139" y="83069"/>
            <a:ext cx="1121701" cy="508641"/>
          </a:xfrm>
          <a:prstGeom prst="rect">
            <a:avLst/>
          </a:prstGeom>
          <a:effectLst/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9BCAD157-6134-45AD-0149-C4135489B3C4}"/>
              </a:ext>
            </a:extLst>
          </p:cNvPr>
          <p:cNvSpPr txBox="1"/>
          <p:nvPr/>
        </p:nvSpPr>
        <p:spPr>
          <a:xfrm>
            <a:off x="174723" y="6180466"/>
            <a:ext cx="118513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Poděkování: doc. Mgr. Pavel </a:t>
            </a:r>
            <a:r>
              <a:rPr lang="cs-CZ" dirty="0" err="1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Štarha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PhD.					Financování: UP IGA_PrF_2024_031</a:t>
            </a:r>
          </a:p>
          <a:p>
            <a:r>
              <a:rPr lang="cs-CZ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     kolektiv anorganické chemie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66DF0D1-FA2C-013B-9AF2-33F6E7A96894}"/>
              </a:ext>
            </a:extLst>
          </p:cNvPr>
          <p:cNvSpPr txBox="1"/>
          <p:nvPr/>
        </p:nvSpPr>
        <p:spPr>
          <a:xfrm>
            <a:off x="9006753" y="-17572"/>
            <a:ext cx="31111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>
                    <a:lumMod val="75000"/>
                  </a:schemeClr>
                </a:solidFill>
              </a:rPr>
              <a:t>radana.koudelikova01@upol.cz</a:t>
            </a:r>
          </a:p>
          <a:p>
            <a:r>
              <a:rPr lang="cs-CZ" dirty="0">
                <a:solidFill>
                  <a:schemeClr val="bg1">
                    <a:lumMod val="75000"/>
                  </a:schemeClr>
                </a:solidFill>
              </a:rPr>
              <a:t>katedra anorganické chemie</a:t>
            </a:r>
          </a:p>
        </p:txBody>
      </p:sp>
    </p:spTree>
    <p:extLst>
      <p:ext uri="{BB962C8B-B14F-4D97-AF65-F5344CB8AC3E}">
        <p14:creationId xmlns:p14="http://schemas.microsoft.com/office/powerpoint/2010/main" val="4798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01600"/>
            <a:ext cx="12192000" cy="933573"/>
          </a:xfrm>
        </p:spPr>
        <p:txBody>
          <a:bodyPr/>
          <a:lstStyle/>
          <a:p>
            <a:pPr algn="ctr"/>
            <a:r>
              <a:rPr lang="cs-CZ" b="1" dirty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Zařazení video experimentů do výuky?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0" y="101600"/>
            <a:ext cx="12192000" cy="0"/>
          </a:xfrm>
          <a:prstGeom prst="line">
            <a:avLst/>
          </a:prstGeom>
          <a:ln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" name="Přímá spojnice 5"/>
          <p:cNvCxnSpPr/>
          <p:nvPr/>
        </p:nvCxnSpPr>
        <p:spPr>
          <a:xfrm>
            <a:off x="0" y="6756400"/>
            <a:ext cx="12192000" cy="0"/>
          </a:xfrm>
          <a:prstGeom prst="line">
            <a:avLst/>
          </a:prstGeom>
          <a:ln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Přímá spojnice 6"/>
          <p:cNvCxnSpPr/>
          <p:nvPr/>
        </p:nvCxnSpPr>
        <p:spPr>
          <a:xfrm>
            <a:off x="0" y="1023450"/>
            <a:ext cx="12192000" cy="0"/>
          </a:xfrm>
          <a:prstGeom prst="line">
            <a:avLst/>
          </a:prstGeom>
          <a:ln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" name="TextovéPole 7">
            <a:extLst>
              <a:ext uri="{FF2B5EF4-FFF2-40B4-BE49-F238E27FC236}">
                <a16:creationId xmlns:a16="http://schemas.microsoft.com/office/drawing/2014/main" id="{2D2FBD63-0F6C-D1D9-2855-07170C5FD7D8}"/>
              </a:ext>
            </a:extLst>
          </p:cNvPr>
          <p:cNvSpPr txBox="1"/>
          <p:nvPr/>
        </p:nvSpPr>
        <p:spPr>
          <a:xfrm>
            <a:off x="6214692" y="1192398"/>
            <a:ext cx="41056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Nejlépe se studenti učí pomocí:</a:t>
            </a:r>
          </a:p>
          <a:p>
            <a:endParaRPr lang="cs-CZ" sz="24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9" name="Graf 8">
            <a:extLst>
              <a:ext uri="{FF2B5EF4-FFF2-40B4-BE49-F238E27FC236}">
                <a16:creationId xmlns:a16="http://schemas.microsoft.com/office/drawing/2014/main" id="{B1B5F9EE-2882-CEBC-D418-310A167CB5F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3907581"/>
              </p:ext>
            </p:extLst>
          </p:nvPr>
        </p:nvGraphicFramePr>
        <p:xfrm>
          <a:off x="5966149" y="2023394"/>
          <a:ext cx="6225851" cy="47212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ovéPole 9">
            <a:extLst>
              <a:ext uri="{FF2B5EF4-FFF2-40B4-BE49-F238E27FC236}">
                <a16:creationId xmlns:a16="http://schemas.microsoft.com/office/drawing/2014/main" id="{653249EF-CC08-233E-2597-22853729EAB5}"/>
              </a:ext>
            </a:extLst>
          </p:cNvPr>
          <p:cNvSpPr txBox="1"/>
          <p:nvPr/>
        </p:nvSpPr>
        <p:spPr>
          <a:xfrm>
            <a:off x="305917" y="1192398"/>
            <a:ext cx="36185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Při zařazení experimentů </a:t>
            </a:r>
          </a:p>
          <a:p>
            <a:r>
              <a:rPr lang="cs-CZ" sz="24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výuky studenti preferují:</a:t>
            </a:r>
            <a:endParaRPr lang="cs-CZ" sz="2400" i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1" name="Graf 10">
            <a:extLst>
              <a:ext uri="{FF2B5EF4-FFF2-40B4-BE49-F238E27FC236}">
                <a16:creationId xmlns:a16="http://schemas.microsoft.com/office/drawing/2014/main" id="{F9AF101A-46DA-AFFC-38AB-CA44EA6D74F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2384342"/>
              </p:ext>
            </p:extLst>
          </p:nvPr>
        </p:nvGraphicFramePr>
        <p:xfrm>
          <a:off x="-96064" y="2177870"/>
          <a:ext cx="6324039" cy="44418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5972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01600"/>
            <a:ext cx="12191999" cy="933573"/>
          </a:xfrm>
        </p:spPr>
        <p:txBody>
          <a:bodyPr/>
          <a:lstStyle/>
          <a:p>
            <a:pPr algn="ctr"/>
            <a:r>
              <a:rPr lang="cs-CZ" b="1" dirty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Zařazení video experimentů do výuky?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0" y="101600"/>
            <a:ext cx="12192000" cy="0"/>
          </a:xfrm>
          <a:prstGeom prst="line">
            <a:avLst/>
          </a:prstGeom>
          <a:ln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" name="Přímá spojnice 5"/>
          <p:cNvCxnSpPr/>
          <p:nvPr/>
        </p:nvCxnSpPr>
        <p:spPr>
          <a:xfrm>
            <a:off x="0" y="6756400"/>
            <a:ext cx="12192000" cy="0"/>
          </a:xfrm>
          <a:prstGeom prst="line">
            <a:avLst/>
          </a:prstGeom>
          <a:ln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Přímá spojnice 6"/>
          <p:cNvCxnSpPr/>
          <p:nvPr/>
        </p:nvCxnSpPr>
        <p:spPr>
          <a:xfrm>
            <a:off x="0" y="1023450"/>
            <a:ext cx="12192000" cy="0"/>
          </a:xfrm>
          <a:prstGeom prst="line">
            <a:avLst/>
          </a:prstGeom>
          <a:ln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aphicFrame>
        <p:nvGraphicFramePr>
          <p:cNvPr id="11" name="Graf 10">
            <a:extLst>
              <a:ext uri="{FF2B5EF4-FFF2-40B4-BE49-F238E27FC236}">
                <a16:creationId xmlns:a16="http://schemas.microsoft.com/office/drawing/2014/main" id="{F9AF101A-46DA-AFFC-38AB-CA44EA6D74F1}"/>
              </a:ext>
            </a:extLst>
          </p:cNvPr>
          <p:cNvGraphicFramePr>
            <a:graphicFrameLocks/>
          </p:cNvGraphicFramePr>
          <p:nvPr/>
        </p:nvGraphicFramePr>
        <p:xfrm>
          <a:off x="-900375" y="2844800"/>
          <a:ext cx="6324039" cy="30558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Graf 11">
            <a:extLst>
              <a:ext uri="{FF2B5EF4-FFF2-40B4-BE49-F238E27FC236}">
                <a16:creationId xmlns:a16="http://schemas.microsoft.com/office/drawing/2014/main" id="{A93A736B-AB9D-FC51-8EB2-4A5243760BA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5111300"/>
              </p:ext>
            </p:extLst>
          </p:nvPr>
        </p:nvGraphicFramePr>
        <p:xfrm>
          <a:off x="242887" y="2605819"/>
          <a:ext cx="5306402" cy="3533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ovéPole 12">
            <a:extLst>
              <a:ext uri="{FF2B5EF4-FFF2-40B4-BE49-F238E27FC236}">
                <a16:creationId xmlns:a16="http://schemas.microsoft.com/office/drawing/2014/main" id="{00E9000C-6402-BD94-1268-DABFE66BFE10}"/>
              </a:ext>
            </a:extLst>
          </p:cNvPr>
          <p:cNvSpPr txBox="1"/>
          <p:nvPr/>
        </p:nvSpPr>
        <p:spPr>
          <a:xfrm>
            <a:off x="242887" y="1196083"/>
            <a:ext cx="55064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 studiu by mi pomohlo, kdybych měl/a k dispozici </a:t>
            </a:r>
            <a:r>
              <a:rPr lang="cs-CZ" sz="2400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videoexperimenty</a:t>
            </a:r>
            <a:r>
              <a:rPr lang="cs-CZ" sz="24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 možností opakovaného  přehrávání: 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68CCF4DF-B150-BF6E-5F06-4BB6653073BE}"/>
              </a:ext>
            </a:extLst>
          </p:cNvPr>
          <p:cNvSpPr txBox="1"/>
          <p:nvPr/>
        </p:nvSpPr>
        <p:spPr>
          <a:xfrm>
            <a:off x="5838825" y="1196083"/>
            <a:ext cx="61636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Doplnění všech přednášek o </a:t>
            </a:r>
            <a:r>
              <a:rPr lang="cs-CZ" sz="2400" b="0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videoexperimenty</a:t>
            </a:r>
            <a:r>
              <a:rPr lang="cs-CZ" sz="2400" b="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které by demonstrovaly vlastnosti probíraných látek, by pomohlo v: </a:t>
            </a:r>
            <a:endParaRPr lang="cs-CZ" sz="2400" b="0" i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cs-CZ" sz="24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5" name="Graf 14">
            <a:extLst>
              <a:ext uri="{FF2B5EF4-FFF2-40B4-BE49-F238E27FC236}">
                <a16:creationId xmlns:a16="http://schemas.microsoft.com/office/drawing/2014/main" id="{065BB71D-207B-A382-D945-B328855AA0E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4252976"/>
              </p:ext>
            </p:extLst>
          </p:nvPr>
        </p:nvGraphicFramePr>
        <p:xfrm>
          <a:off x="5838825" y="2310477"/>
          <a:ext cx="6353175" cy="44459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7614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ovéPole 23"/>
          <p:cNvSpPr txBox="1"/>
          <p:nvPr/>
        </p:nvSpPr>
        <p:spPr>
          <a:xfrm>
            <a:off x="967718" y="2160541"/>
            <a:ext cx="3095908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800" b="1" dirty="0" err="1">
                <a:solidFill>
                  <a:srgbClr val="2E41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Videoexperimenty</a:t>
            </a:r>
            <a:endParaRPr lang="cs-CZ" sz="2800" b="1" dirty="0">
              <a:solidFill>
                <a:srgbClr val="2E41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SzPct val="70000"/>
              <a:buFont typeface="Wingdings" panose="05000000000000000000" pitchFamily="2" charset="2"/>
              <a:buChar char="Ø"/>
            </a:pPr>
            <a:r>
              <a:rPr lang="cs-CZ" sz="2800" i="1" dirty="0"/>
              <a:t>Anorganická, organická a obecná chemie</a:t>
            </a:r>
          </a:p>
          <a:p>
            <a:pPr marL="457200" indent="-457200">
              <a:buSzPct val="70000"/>
              <a:buFont typeface="Wingdings" panose="05000000000000000000" pitchFamily="2" charset="2"/>
              <a:buChar char="Ø"/>
            </a:pPr>
            <a:r>
              <a:rPr lang="cs-CZ" sz="2800" i="1" dirty="0"/>
              <a:t>Využití AI</a:t>
            </a:r>
          </a:p>
          <a:p>
            <a:endParaRPr lang="cs-CZ" sz="2800" i="1" dirty="0"/>
          </a:p>
        </p:txBody>
      </p:sp>
      <p:grpSp>
        <p:nvGrpSpPr>
          <p:cNvPr id="19" name="Skupina 18"/>
          <p:cNvGrpSpPr/>
          <p:nvPr/>
        </p:nvGrpSpPr>
        <p:grpSpPr>
          <a:xfrm>
            <a:off x="109416" y="91586"/>
            <a:ext cx="11972835" cy="6664815"/>
            <a:chOff x="109416" y="91586"/>
            <a:chExt cx="11972835" cy="6664815"/>
          </a:xfrm>
          <a:blipFill>
            <a:blip r:embed="rId2"/>
            <a:stretch>
              <a:fillRect/>
            </a:stretch>
          </a:blipFill>
        </p:grpSpPr>
        <p:sp>
          <p:nvSpPr>
            <p:cNvPr id="10" name="Poloviční rámeček 9"/>
            <p:cNvSpPr/>
            <p:nvPr/>
          </p:nvSpPr>
          <p:spPr>
            <a:xfrm flipH="1">
              <a:off x="8221451" y="138813"/>
              <a:ext cx="3860800" cy="2159244"/>
            </a:xfrm>
            <a:prstGeom prst="halfFrame">
              <a:avLst>
                <a:gd name="adj1" fmla="val 81358"/>
                <a:gd name="adj2" fmla="val 33333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chemeClr val="tx1"/>
                </a:solidFill>
              </a:endParaRPr>
            </a:p>
          </p:txBody>
        </p:sp>
        <p:grpSp>
          <p:nvGrpSpPr>
            <p:cNvPr id="18" name="Skupina 17"/>
            <p:cNvGrpSpPr/>
            <p:nvPr/>
          </p:nvGrpSpPr>
          <p:grpSpPr>
            <a:xfrm>
              <a:off x="109416" y="91586"/>
              <a:ext cx="11972835" cy="6664815"/>
              <a:chOff x="109416" y="91586"/>
              <a:chExt cx="11972835" cy="6664815"/>
            </a:xfrm>
            <a:grpFill/>
          </p:grpSpPr>
          <p:sp>
            <p:nvSpPr>
              <p:cNvPr id="3" name="Poloviční rámeček 2"/>
              <p:cNvSpPr/>
              <p:nvPr/>
            </p:nvSpPr>
            <p:spPr>
              <a:xfrm>
                <a:off x="109416" y="91586"/>
                <a:ext cx="3860800" cy="2159244"/>
              </a:xfrm>
              <a:prstGeom prst="halfFrame">
                <a:avLst>
                  <a:gd name="adj1" fmla="val 81358"/>
                  <a:gd name="adj2" fmla="val 33333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>
                  <a:solidFill>
                    <a:schemeClr val="tx1"/>
                  </a:solidFill>
                </a:endParaRPr>
              </a:p>
            </p:txBody>
          </p:sp>
          <p:sp>
            <p:nvSpPr>
              <p:cNvPr id="5" name="Poloviční rámeček 4"/>
              <p:cNvSpPr/>
              <p:nvPr/>
            </p:nvSpPr>
            <p:spPr>
              <a:xfrm rot="10800000" flipH="1">
                <a:off x="109416" y="4597156"/>
                <a:ext cx="3860800" cy="2159244"/>
              </a:xfrm>
              <a:prstGeom prst="halfFrame">
                <a:avLst>
                  <a:gd name="adj1" fmla="val 81358"/>
                  <a:gd name="adj2" fmla="val 33333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Volný tvar 7"/>
              <p:cNvSpPr/>
              <p:nvPr/>
            </p:nvSpPr>
            <p:spPr>
              <a:xfrm>
                <a:off x="119481" y="1950793"/>
                <a:ext cx="724581" cy="2946400"/>
              </a:xfrm>
              <a:custGeom>
                <a:avLst/>
                <a:gdLst>
                  <a:gd name="connsiteX0" fmla="*/ 23446 w 734646"/>
                  <a:gd name="connsiteY0" fmla="*/ 406400 h 2946400"/>
                  <a:gd name="connsiteX1" fmla="*/ 734646 w 734646"/>
                  <a:gd name="connsiteY1" fmla="*/ 0 h 2946400"/>
                  <a:gd name="connsiteX2" fmla="*/ 734646 w 734646"/>
                  <a:gd name="connsiteY2" fmla="*/ 2946400 h 2946400"/>
                  <a:gd name="connsiteX3" fmla="*/ 0 w 734646"/>
                  <a:gd name="connsiteY3" fmla="*/ 2524369 h 2946400"/>
                  <a:gd name="connsiteX4" fmla="*/ 23446 w 734646"/>
                  <a:gd name="connsiteY4" fmla="*/ 406400 h 2946400"/>
                  <a:gd name="connsiteX0" fmla="*/ 10065 w 734646"/>
                  <a:gd name="connsiteY0" fmla="*/ 437623 h 2946400"/>
                  <a:gd name="connsiteX1" fmla="*/ 734646 w 734646"/>
                  <a:gd name="connsiteY1" fmla="*/ 0 h 2946400"/>
                  <a:gd name="connsiteX2" fmla="*/ 734646 w 734646"/>
                  <a:gd name="connsiteY2" fmla="*/ 2946400 h 2946400"/>
                  <a:gd name="connsiteX3" fmla="*/ 0 w 734646"/>
                  <a:gd name="connsiteY3" fmla="*/ 2524369 h 2946400"/>
                  <a:gd name="connsiteX4" fmla="*/ 10065 w 734646"/>
                  <a:gd name="connsiteY4" fmla="*/ 437623 h 2946400"/>
                  <a:gd name="connsiteX0" fmla="*/ 0 w 724581"/>
                  <a:gd name="connsiteY0" fmla="*/ 437623 h 2946400"/>
                  <a:gd name="connsiteX1" fmla="*/ 724581 w 724581"/>
                  <a:gd name="connsiteY1" fmla="*/ 0 h 2946400"/>
                  <a:gd name="connsiteX2" fmla="*/ 724581 w 724581"/>
                  <a:gd name="connsiteY2" fmla="*/ 2946400 h 2946400"/>
                  <a:gd name="connsiteX3" fmla="*/ 7777 w 724581"/>
                  <a:gd name="connsiteY3" fmla="*/ 2524369 h 2946400"/>
                  <a:gd name="connsiteX4" fmla="*/ 0 w 724581"/>
                  <a:gd name="connsiteY4" fmla="*/ 437623 h 2946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4581" h="2946400">
                    <a:moveTo>
                      <a:pt x="0" y="437623"/>
                    </a:moveTo>
                    <a:lnTo>
                      <a:pt x="724581" y="0"/>
                    </a:lnTo>
                    <a:lnTo>
                      <a:pt x="724581" y="2946400"/>
                    </a:lnTo>
                    <a:lnTo>
                      <a:pt x="7777" y="2524369"/>
                    </a:lnTo>
                    <a:cubicBezTo>
                      <a:pt x="5185" y="1828787"/>
                      <a:pt x="2592" y="1133205"/>
                      <a:pt x="0" y="437623"/>
                    </a:cubicBez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9" name="Poloviční rámeček 8"/>
              <p:cNvSpPr/>
              <p:nvPr/>
            </p:nvSpPr>
            <p:spPr>
              <a:xfrm rot="10800000">
                <a:off x="8221451" y="4597157"/>
                <a:ext cx="3860800" cy="2159244"/>
              </a:xfrm>
              <a:prstGeom prst="halfFrame">
                <a:avLst>
                  <a:gd name="adj1" fmla="val 81358"/>
                  <a:gd name="adj2" fmla="val 33333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Volný tvar 10"/>
              <p:cNvSpPr/>
              <p:nvPr/>
            </p:nvSpPr>
            <p:spPr>
              <a:xfrm flipH="1">
                <a:off x="11353800" y="1964227"/>
                <a:ext cx="724581" cy="2946400"/>
              </a:xfrm>
              <a:custGeom>
                <a:avLst/>
                <a:gdLst>
                  <a:gd name="connsiteX0" fmla="*/ 23446 w 734646"/>
                  <a:gd name="connsiteY0" fmla="*/ 406400 h 2946400"/>
                  <a:gd name="connsiteX1" fmla="*/ 734646 w 734646"/>
                  <a:gd name="connsiteY1" fmla="*/ 0 h 2946400"/>
                  <a:gd name="connsiteX2" fmla="*/ 734646 w 734646"/>
                  <a:gd name="connsiteY2" fmla="*/ 2946400 h 2946400"/>
                  <a:gd name="connsiteX3" fmla="*/ 0 w 734646"/>
                  <a:gd name="connsiteY3" fmla="*/ 2524369 h 2946400"/>
                  <a:gd name="connsiteX4" fmla="*/ 23446 w 734646"/>
                  <a:gd name="connsiteY4" fmla="*/ 406400 h 2946400"/>
                  <a:gd name="connsiteX0" fmla="*/ 10065 w 734646"/>
                  <a:gd name="connsiteY0" fmla="*/ 437623 h 2946400"/>
                  <a:gd name="connsiteX1" fmla="*/ 734646 w 734646"/>
                  <a:gd name="connsiteY1" fmla="*/ 0 h 2946400"/>
                  <a:gd name="connsiteX2" fmla="*/ 734646 w 734646"/>
                  <a:gd name="connsiteY2" fmla="*/ 2946400 h 2946400"/>
                  <a:gd name="connsiteX3" fmla="*/ 0 w 734646"/>
                  <a:gd name="connsiteY3" fmla="*/ 2524369 h 2946400"/>
                  <a:gd name="connsiteX4" fmla="*/ 10065 w 734646"/>
                  <a:gd name="connsiteY4" fmla="*/ 437623 h 2946400"/>
                  <a:gd name="connsiteX0" fmla="*/ 0 w 724581"/>
                  <a:gd name="connsiteY0" fmla="*/ 437623 h 2946400"/>
                  <a:gd name="connsiteX1" fmla="*/ 724581 w 724581"/>
                  <a:gd name="connsiteY1" fmla="*/ 0 h 2946400"/>
                  <a:gd name="connsiteX2" fmla="*/ 724581 w 724581"/>
                  <a:gd name="connsiteY2" fmla="*/ 2946400 h 2946400"/>
                  <a:gd name="connsiteX3" fmla="*/ 7777 w 724581"/>
                  <a:gd name="connsiteY3" fmla="*/ 2524369 h 2946400"/>
                  <a:gd name="connsiteX4" fmla="*/ 0 w 724581"/>
                  <a:gd name="connsiteY4" fmla="*/ 437623 h 2946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4581" h="2946400">
                    <a:moveTo>
                      <a:pt x="0" y="437623"/>
                    </a:moveTo>
                    <a:lnTo>
                      <a:pt x="724581" y="0"/>
                    </a:lnTo>
                    <a:lnTo>
                      <a:pt x="724581" y="2946400"/>
                    </a:lnTo>
                    <a:lnTo>
                      <a:pt x="7777" y="2524369"/>
                    </a:lnTo>
                    <a:cubicBezTo>
                      <a:pt x="5185" y="1828787"/>
                      <a:pt x="2592" y="1133205"/>
                      <a:pt x="0" y="437623"/>
                    </a:cubicBez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6" name="Osmiúhelník 15"/>
              <p:cNvSpPr/>
              <p:nvPr/>
            </p:nvSpPr>
            <p:spPr>
              <a:xfrm>
                <a:off x="3870793" y="1495074"/>
                <a:ext cx="4450080" cy="4302799"/>
              </a:xfrm>
              <a:prstGeom prst="octagon">
                <a:avLst>
                  <a:gd name="adj" fmla="val 31718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</p:grpSp>
      <p:sp>
        <p:nvSpPr>
          <p:cNvPr id="20" name="TextovéPole 19"/>
          <p:cNvSpPr txBox="1"/>
          <p:nvPr/>
        </p:nvSpPr>
        <p:spPr>
          <a:xfrm>
            <a:off x="3687751" y="48524"/>
            <a:ext cx="471674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4400" b="1" dirty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Multimediální </a:t>
            </a:r>
            <a:br>
              <a:rPr lang="cs-CZ" sz="4400" b="1" dirty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4400" b="1" dirty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vzdělávání v chemii</a:t>
            </a:r>
          </a:p>
        </p:txBody>
      </p:sp>
      <p:cxnSp>
        <p:nvCxnSpPr>
          <p:cNvPr id="22" name="Přímá spojnice se šipkou 21"/>
          <p:cNvCxnSpPr/>
          <p:nvPr/>
        </p:nvCxnSpPr>
        <p:spPr>
          <a:xfrm flipH="1">
            <a:off x="2637618" y="1277764"/>
            <a:ext cx="1046263" cy="890339"/>
          </a:xfrm>
          <a:prstGeom prst="straightConnector1">
            <a:avLst/>
          </a:prstGeom>
          <a:ln w="76200">
            <a:solidFill>
              <a:srgbClr val="ED7D3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se šipkou 22"/>
          <p:cNvCxnSpPr/>
          <p:nvPr/>
        </p:nvCxnSpPr>
        <p:spPr>
          <a:xfrm>
            <a:off x="8497901" y="1277764"/>
            <a:ext cx="1046263" cy="890339"/>
          </a:xfrm>
          <a:prstGeom prst="straightConnector1">
            <a:avLst/>
          </a:prstGeom>
          <a:ln w="76200">
            <a:solidFill>
              <a:srgbClr val="ED7D31"/>
            </a:solidFill>
            <a:tailEnd type="triangl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ovéPole 24"/>
          <p:cNvSpPr txBox="1"/>
          <p:nvPr/>
        </p:nvSpPr>
        <p:spPr>
          <a:xfrm>
            <a:off x="8404491" y="2168103"/>
            <a:ext cx="309590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800" b="1" dirty="0">
                <a:solidFill>
                  <a:srgbClr val="2E41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Video návody</a:t>
            </a:r>
          </a:p>
          <a:p>
            <a:pPr marL="457200" indent="-457200">
              <a:buSzPct val="70000"/>
              <a:buFont typeface="Wingdings" panose="05000000000000000000" pitchFamily="2" charset="2"/>
              <a:buChar char="Ø"/>
            </a:pPr>
            <a:r>
              <a:rPr lang="cs-CZ" sz="2800" i="1" dirty="0"/>
              <a:t>Základní laboratorní technika</a:t>
            </a:r>
          </a:p>
          <a:p>
            <a:endParaRPr lang="cs-CZ" sz="2800" i="1" dirty="0"/>
          </a:p>
        </p:txBody>
      </p:sp>
      <p:grpSp>
        <p:nvGrpSpPr>
          <p:cNvPr id="31" name="Skupina 30"/>
          <p:cNvGrpSpPr/>
          <p:nvPr/>
        </p:nvGrpSpPr>
        <p:grpSpPr>
          <a:xfrm>
            <a:off x="2637617" y="4910627"/>
            <a:ext cx="6906546" cy="890339"/>
            <a:chOff x="2637617" y="4910627"/>
            <a:chExt cx="6906546" cy="890339"/>
          </a:xfrm>
        </p:grpSpPr>
        <p:cxnSp>
          <p:nvCxnSpPr>
            <p:cNvPr id="26" name="Přímá spojnice se šipkou 25"/>
            <p:cNvCxnSpPr/>
            <p:nvPr/>
          </p:nvCxnSpPr>
          <p:spPr>
            <a:xfrm>
              <a:off x="2637617" y="4910627"/>
              <a:ext cx="1046263" cy="890339"/>
            </a:xfrm>
            <a:prstGeom prst="straightConnector1">
              <a:avLst/>
            </a:prstGeom>
            <a:ln w="76200">
              <a:solidFill>
                <a:srgbClr val="ED7D31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Přímá spojnice se šipkou 26"/>
            <p:cNvCxnSpPr/>
            <p:nvPr/>
          </p:nvCxnSpPr>
          <p:spPr>
            <a:xfrm flipH="1">
              <a:off x="8497900" y="4910627"/>
              <a:ext cx="1046263" cy="890339"/>
            </a:xfrm>
            <a:prstGeom prst="straightConnector1">
              <a:avLst/>
            </a:prstGeom>
            <a:ln w="76200">
              <a:solidFill>
                <a:srgbClr val="ED7D31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ovéPole 29"/>
          <p:cNvSpPr txBox="1"/>
          <p:nvPr/>
        </p:nvSpPr>
        <p:spPr>
          <a:xfrm>
            <a:off x="4997615" y="5984749"/>
            <a:ext cx="21964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err="1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eye</a:t>
            </a:r>
            <a:r>
              <a:rPr lang="cs-CZ" sz="3200" dirty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200" dirty="0" err="1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tracking</a:t>
            </a:r>
            <a:endParaRPr lang="cs-CZ" sz="3200" dirty="0">
              <a:ln>
                <a:solidFill>
                  <a:schemeClr val="bg2">
                    <a:lumMod val="50000"/>
                  </a:schemeClr>
                </a:solidFill>
              </a:ln>
              <a:solidFill>
                <a:srgbClr val="ED7D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497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0" grpId="0"/>
      <p:bldP spid="25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: obrazec 6">
            <a:extLst>
              <a:ext uri="{FF2B5EF4-FFF2-40B4-BE49-F238E27FC236}">
                <a16:creationId xmlns:a16="http://schemas.microsoft.com/office/drawing/2014/main" id="{0EC526E9-58F4-892A-733F-78A333AE5D16}"/>
              </a:ext>
            </a:extLst>
          </p:cNvPr>
          <p:cNvSpPr/>
          <p:nvPr/>
        </p:nvSpPr>
        <p:spPr>
          <a:xfrm>
            <a:off x="6638519" y="3236296"/>
            <a:ext cx="1733177" cy="2807599"/>
          </a:xfrm>
          <a:custGeom>
            <a:avLst/>
            <a:gdLst>
              <a:gd name="connsiteX0" fmla="*/ 868996 w 1733177"/>
              <a:gd name="connsiteY0" fmla="*/ 1239907 h 2807599"/>
              <a:gd name="connsiteX1" fmla="*/ 496346 w 1733177"/>
              <a:gd name="connsiteY1" fmla="*/ 867258 h 2807599"/>
              <a:gd name="connsiteX2" fmla="*/ 868996 w 1733177"/>
              <a:gd name="connsiteY2" fmla="*/ 494608 h 2807599"/>
              <a:gd name="connsiteX3" fmla="*/ 1241646 w 1733177"/>
              <a:gd name="connsiteY3" fmla="*/ 867258 h 2807599"/>
              <a:gd name="connsiteX4" fmla="*/ 1241646 w 1733177"/>
              <a:gd name="connsiteY4" fmla="*/ 867258 h 2807599"/>
              <a:gd name="connsiteX5" fmla="*/ 868996 w 1733177"/>
              <a:gd name="connsiteY5" fmla="*/ 1239907 h 2807599"/>
              <a:gd name="connsiteX6" fmla="*/ 868996 w 1733177"/>
              <a:gd name="connsiteY6" fmla="*/ 1239907 h 2807599"/>
              <a:gd name="connsiteX7" fmla="*/ 868996 w 1733177"/>
              <a:gd name="connsiteY7" fmla="*/ 1239907 h 2807599"/>
              <a:gd name="connsiteX8" fmla="*/ 868996 w 1733177"/>
              <a:gd name="connsiteY8" fmla="*/ 0 h 2807599"/>
              <a:gd name="connsiteX9" fmla="*/ 150798 w 1733177"/>
              <a:gd name="connsiteY9" fmla="*/ 379425 h 2807599"/>
              <a:gd name="connsiteX10" fmla="*/ 62717 w 1733177"/>
              <a:gd name="connsiteY10" fmla="*/ 1185704 h 2807599"/>
              <a:gd name="connsiteX11" fmla="*/ 455693 w 1733177"/>
              <a:gd name="connsiteY11" fmla="*/ 2052962 h 2807599"/>
              <a:gd name="connsiteX12" fmla="*/ 794466 w 1733177"/>
              <a:gd name="connsiteY12" fmla="*/ 2764384 h 2807599"/>
              <a:gd name="connsiteX13" fmla="*/ 909649 w 1733177"/>
              <a:gd name="connsiteY13" fmla="*/ 2798261 h 2807599"/>
              <a:gd name="connsiteX14" fmla="*/ 943526 w 1733177"/>
              <a:gd name="connsiteY14" fmla="*/ 2764384 h 2807599"/>
              <a:gd name="connsiteX15" fmla="*/ 1282298 w 1733177"/>
              <a:gd name="connsiteY15" fmla="*/ 2052962 h 2807599"/>
              <a:gd name="connsiteX16" fmla="*/ 1675275 w 1733177"/>
              <a:gd name="connsiteY16" fmla="*/ 1185704 h 2807599"/>
              <a:gd name="connsiteX17" fmla="*/ 1587194 w 1733177"/>
              <a:gd name="connsiteY17" fmla="*/ 379425 h 2807599"/>
              <a:gd name="connsiteX18" fmla="*/ 868996 w 1733177"/>
              <a:gd name="connsiteY18" fmla="*/ 0 h 2807599"/>
              <a:gd name="connsiteX19" fmla="*/ 868996 w 1733177"/>
              <a:gd name="connsiteY19" fmla="*/ 0 h 2807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733177" h="2807599">
                <a:moveTo>
                  <a:pt x="868996" y="1239907"/>
                </a:moveTo>
                <a:cubicBezTo>
                  <a:pt x="665732" y="1239907"/>
                  <a:pt x="496346" y="1070521"/>
                  <a:pt x="496346" y="867258"/>
                </a:cubicBezTo>
                <a:cubicBezTo>
                  <a:pt x="496346" y="663994"/>
                  <a:pt x="665732" y="494608"/>
                  <a:pt x="868996" y="494608"/>
                </a:cubicBezTo>
                <a:cubicBezTo>
                  <a:pt x="1072259" y="494608"/>
                  <a:pt x="1241646" y="663994"/>
                  <a:pt x="1241646" y="867258"/>
                </a:cubicBezTo>
                <a:cubicBezTo>
                  <a:pt x="1241646" y="867258"/>
                  <a:pt x="1241646" y="867258"/>
                  <a:pt x="1241646" y="867258"/>
                </a:cubicBezTo>
                <a:cubicBezTo>
                  <a:pt x="1241646" y="1070521"/>
                  <a:pt x="1072259" y="1239907"/>
                  <a:pt x="868996" y="1239907"/>
                </a:cubicBezTo>
                <a:cubicBezTo>
                  <a:pt x="868996" y="1239907"/>
                  <a:pt x="868996" y="1239907"/>
                  <a:pt x="868996" y="1239907"/>
                </a:cubicBezTo>
                <a:lnTo>
                  <a:pt x="868996" y="1239907"/>
                </a:lnTo>
                <a:close/>
                <a:moveTo>
                  <a:pt x="868996" y="0"/>
                </a:moveTo>
                <a:cubicBezTo>
                  <a:pt x="584427" y="0"/>
                  <a:pt x="313409" y="142284"/>
                  <a:pt x="150798" y="379425"/>
                </a:cubicBezTo>
                <a:cubicBezTo>
                  <a:pt x="-11813" y="616566"/>
                  <a:pt x="-45690" y="921461"/>
                  <a:pt x="62717" y="1185704"/>
                </a:cubicBezTo>
                <a:lnTo>
                  <a:pt x="455693" y="2052962"/>
                </a:lnTo>
                <a:lnTo>
                  <a:pt x="794466" y="2764384"/>
                </a:lnTo>
                <a:cubicBezTo>
                  <a:pt x="814792" y="2805037"/>
                  <a:pt x="868996" y="2818587"/>
                  <a:pt x="909649" y="2798261"/>
                </a:cubicBezTo>
                <a:cubicBezTo>
                  <a:pt x="923200" y="2791485"/>
                  <a:pt x="936750" y="2777935"/>
                  <a:pt x="943526" y="2764384"/>
                </a:cubicBezTo>
                <a:lnTo>
                  <a:pt x="1282298" y="2052962"/>
                </a:lnTo>
                <a:lnTo>
                  <a:pt x="1675275" y="1185704"/>
                </a:lnTo>
                <a:cubicBezTo>
                  <a:pt x="1776906" y="921461"/>
                  <a:pt x="1743029" y="616566"/>
                  <a:pt x="1587194" y="379425"/>
                </a:cubicBezTo>
                <a:cubicBezTo>
                  <a:pt x="1424583" y="142284"/>
                  <a:pt x="1153565" y="0"/>
                  <a:pt x="868996" y="0"/>
                </a:cubicBezTo>
                <a:lnTo>
                  <a:pt x="868996" y="0"/>
                </a:lnTo>
                <a:close/>
              </a:path>
            </a:pathLst>
          </a:custGeom>
          <a:solidFill>
            <a:srgbClr val="00B050"/>
          </a:solidFill>
          <a:ln w="67667" cap="flat">
            <a:noFill/>
            <a:prstDash val="solid"/>
            <a:miter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endParaRPr lang="cs-CZ"/>
          </a:p>
        </p:txBody>
      </p:sp>
      <p:sp>
        <p:nvSpPr>
          <p:cNvPr id="8" name="Volný tvar: obrazec 7">
            <a:extLst>
              <a:ext uri="{FF2B5EF4-FFF2-40B4-BE49-F238E27FC236}">
                <a16:creationId xmlns:a16="http://schemas.microsoft.com/office/drawing/2014/main" id="{0079E988-F1E6-6254-3555-661D46D39473}"/>
              </a:ext>
            </a:extLst>
          </p:cNvPr>
          <p:cNvSpPr/>
          <p:nvPr/>
        </p:nvSpPr>
        <p:spPr>
          <a:xfrm>
            <a:off x="8049551" y="5641581"/>
            <a:ext cx="406527" cy="406527"/>
          </a:xfrm>
          <a:custGeom>
            <a:avLst/>
            <a:gdLst>
              <a:gd name="connsiteX0" fmla="*/ 406527 w 406527"/>
              <a:gd name="connsiteY0" fmla="*/ 406527 h 406527"/>
              <a:gd name="connsiteX1" fmla="*/ 230365 w 406527"/>
              <a:gd name="connsiteY1" fmla="*/ 406527 h 406527"/>
              <a:gd name="connsiteX2" fmla="*/ 0 w 406527"/>
              <a:gd name="connsiteY2" fmla="*/ 406527 h 406527"/>
              <a:gd name="connsiteX3" fmla="*/ 0 w 406527"/>
              <a:gd name="connsiteY3" fmla="*/ 0 h 406527"/>
              <a:gd name="connsiteX4" fmla="*/ 230365 w 406527"/>
              <a:gd name="connsiteY4" fmla="*/ 0 h 406527"/>
              <a:gd name="connsiteX5" fmla="*/ 406527 w 406527"/>
              <a:gd name="connsiteY5" fmla="*/ 0 h 406527"/>
              <a:gd name="connsiteX6" fmla="*/ 406527 w 406527"/>
              <a:gd name="connsiteY6" fmla="*/ 406527 h 406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6527" h="406527">
                <a:moveTo>
                  <a:pt x="406527" y="406527"/>
                </a:moveTo>
                <a:lnTo>
                  <a:pt x="230365" y="406527"/>
                </a:lnTo>
                <a:cubicBezTo>
                  <a:pt x="149060" y="406527"/>
                  <a:pt x="74530" y="406527"/>
                  <a:pt x="0" y="406527"/>
                </a:cubicBezTo>
                <a:lnTo>
                  <a:pt x="0" y="0"/>
                </a:lnTo>
                <a:cubicBezTo>
                  <a:pt x="67755" y="0"/>
                  <a:pt x="149060" y="0"/>
                  <a:pt x="230365" y="0"/>
                </a:cubicBezTo>
                <a:lnTo>
                  <a:pt x="406527" y="0"/>
                </a:lnTo>
                <a:lnTo>
                  <a:pt x="406527" y="406527"/>
                </a:lnTo>
                <a:close/>
              </a:path>
            </a:pathLst>
          </a:custGeom>
          <a:solidFill>
            <a:srgbClr val="00B050"/>
          </a:solidFill>
          <a:ln w="67667" cap="flat">
            <a:noFill/>
            <a:prstDash val="solid"/>
            <a:miter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endParaRPr lang="cs-CZ"/>
          </a:p>
        </p:txBody>
      </p:sp>
      <p:sp>
        <p:nvSpPr>
          <p:cNvPr id="9" name="Volný tvar: obrazec 8">
            <a:extLst>
              <a:ext uri="{FF2B5EF4-FFF2-40B4-BE49-F238E27FC236}">
                <a16:creationId xmlns:a16="http://schemas.microsoft.com/office/drawing/2014/main" id="{713B04B1-CC23-0F90-F62C-97888F9B6419}"/>
              </a:ext>
            </a:extLst>
          </p:cNvPr>
          <p:cNvSpPr/>
          <p:nvPr/>
        </p:nvSpPr>
        <p:spPr>
          <a:xfrm>
            <a:off x="8733871" y="5634806"/>
            <a:ext cx="413302" cy="413302"/>
          </a:xfrm>
          <a:custGeom>
            <a:avLst/>
            <a:gdLst>
              <a:gd name="connsiteX0" fmla="*/ 0 w 413302"/>
              <a:gd name="connsiteY0" fmla="*/ 413302 h 413302"/>
              <a:gd name="connsiteX1" fmla="*/ 0 w 413302"/>
              <a:gd name="connsiteY1" fmla="*/ 6775 h 413302"/>
              <a:gd name="connsiteX2" fmla="*/ 399751 w 413302"/>
              <a:gd name="connsiteY2" fmla="*/ 0 h 413302"/>
              <a:gd name="connsiteX3" fmla="*/ 413302 w 413302"/>
              <a:gd name="connsiteY3" fmla="*/ 406527 h 413302"/>
              <a:gd name="connsiteX4" fmla="*/ 0 w 413302"/>
              <a:gd name="connsiteY4" fmla="*/ 413302 h 413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3302" h="413302">
                <a:moveTo>
                  <a:pt x="0" y="413302"/>
                </a:moveTo>
                <a:lnTo>
                  <a:pt x="0" y="6775"/>
                </a:lnTo>
                <a:cubicBezTo>
                  <a:pt x="149060" y="6775"/>
                  <a:pt x="277793" y="6775"/>
                  <a:pt x="399751" y="0"/>
                </a:cubicBezTo>
                <a:lnTo>
                  <a:pt x="413302" y="406527"/>
                </a:lnTo>
                <a:cubicBezTo>
                  <a:pt x="284569" y="413302"/>
                  <a:pt x="149060" y="413302"/>
                  <a:pt x="0" y="413302"/>
                </a:cubicBezTo>
                <a:close/>
              </a:path>
            </a:pathLst>
          </a:custGeom>
          <a:solidFill>
            <a:srgbClr val="00B050"/>
          </a:solidFill>
          <a:ln w="67667" cap="flat">
            <a:noFill/>
            <a:prstDash val="solid"/>
            <a:miter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endParaRPr lang="cs-CZ"/>
          </a:p>
        </p:txBody>
      </p:sp>
      <p:sp>
        <p:nvSpPr>
          <p:cNvPr id="10" name="Volný tvar: obrazec 9">
            <a:extLst>
              <a:ext uri="{FF2B5EF4-FFF2-40B4-BE49-F238E27FC236}">
                <a16:creationId xmlns:a16="http://schemas.microsoft.com/office/drawing/2014/main" id="{C1282A42-9A15-8F0F-3F9D-E5855AB2C176}"/>
              </a:ext>
            </a:extLst>
          </p:cNvPr>
          <p:cNvSpPr/>
          <p:nvPr/>
        </p:nvSpPr>
        <p:spPr>
          <a:xfrm>
            <a:off x="9397865" y="5594153"/>
            <a:ext cx="433628" cy="433628"/>
          </a:xfrm>
          <a:custGeom>
            <a:avLst/>
            <a:gdLst>
              <a:gd name="connsiteX0" fmla="*/ 20326 w 433628"/>
              <a:gd name="connsiteY0" fmla="*/ 433628 h 433628"/>
              <a:gd name="connsiteX1" fmla="*/ 0 w 433628"/>
              <a:gd name="connsiteY1" fmla="*/ 27101 h 433628"/>
              <a:gd name="connsiteX2" fmla="*/ 392976 w 433628"/>
              <a:gd name="connsiteY2" fmla="*/ 0 h 433628"/>
              <a:gd name="connsiteX3" fmla="*/ 433629 w 433628"/>
              <a:gd name="connsiteY3" fmla="*/ 406527 h 433628"/>
              <a:gd name="connsiteX4" fmla="*/ 20326 w 433628"/>
              <a:gd name="connsiteY4" fmla="*/ 433628 h 433628"/>
              <a:gd name="connsiteX5" fmla="*/ 20326 w 433628"/>
              <a:gd name="connsiteY5" fmla="*/ 433628 h 433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3628" h="433628">
                <a:moveTo>
                  <a:pt x="20326" y="433628"/>
                </a:moveTo>
                <a:lnTo>
                  <a:pt x="0" y="27101"/>
                </a:lnTo>
                <a:cubicBezTo>
                  <a:pt x="142284" y="20326"/>
                  <a:pt x="277793" y="13551"/>
                  <a:pt x="392976" y="0"/>
                </a:cubicBezTo>
                <a:lnTo>
                  <a:pt x="433629" y="406527"/>
                </a:lnTo>
                <a:cubicBezTo>
                  <a:pt x="311671" y="420078"/>
                  <a:pt x="169386" y="426853"/>
                  <a:pt x="20326" y="433628"/>
                </a:cubicBezTo>
                <a:lnTo>
                  <a:pt x="20326" y="433628"/>
                </a:lnTo>
                <a:close/>
              </a:path>
            </a:pathLst>
          </a:custGeom>
          <a:solidFill>
            <a:srgbClr val="00B050"/>
          </a:solidFill>
          <a:ln w="67667" cap="flat">
            <a:noFill/>
            <a:prstDash val="solid"/>
            <a:miter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endParaRPr lang="cs-CZ"/>
          </a:p>
        </p:txBody>
      </p:sp>
      <p:sp>
        <p:nvSpPr>
          <p:cNvPr id="11" name="Volný tvar: obrazec 10">
            <a:extLst>
              <a:ext uri="{FF2B5EF4-FFF2-40B4-BE49-F238E27FC236}">
                <a16:creationId xmlns:a16="http://schemas.microsoft.com/office/drawing/2014/main" id="{E26E1176-1CDC-56A5-4A3B-F51E7AAAD9C5}"/>
              </a:ext>
            </a:extLst>
          </p:cNvPr>
          <p:cNvSpPr/>
          <p:nvPr/>
        </p:nvSpPr>
        <p:spPr>
          <a:xfrm>
            <a:off x="10055084" y="5492521"/>
            <a:ext cx="481056" cy="474281"/>
          </a:xfrm>
          <a:custGeom>
            <a:avLst/>
            <a:gdLst>
              <a:gd name="connsiteX0" fmla="*/ 60979 w 481056"/>
              <a:gd name="connsiteY0" fmla="*/ 474282 h 474281"/>
              <a:gd name="connsiteX1" fmla="*/ 0 w 481056"/>
              <a:gd name="connsiteY1" fmla="*/ 74530 h 474281"/>
              <a:gd name="connsiteX2" fmla="*/ 372650 w 481056"/>
              <a:gd name="connsiteY2" fmla="*/ 0 h 474281"/>
              <a:gd name="connsiteX3" fmla="*/ 481057 w 481056"/>
              <a:gd name="connsiteY3" fmla="*/ 392976 h 474281"/>
              <a:gd name="connsiteX4" fmla="*/ 60979 w 481056"/>
              <a:gd name="connsiteY4" fmla="*/ 474282 h 47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056" h="474281">
                <a:moveTo>
                  <a:pt x="60979" y="474282"/>
                </a:moveTo>
                <a:lnTo>
                  <a:pt x="0" y="74530"/>
                </a:lnTo>
                <a:cubicBezTo>
                  <a:pt x="128733" y="54203"/>
                  <a:pt x="250691" y="33877"/>
                  <a:pt x="372650" y="0"/>
                </a:cubicBezTo>
                <a:lnTo>
                  <a:pt x="481057" y="392976"/>
                </a:lnTo>
                <a:cubicBezTo>
                  <a:pt x="338773" y="426853"/>
                  <a:pt x="203264" y="453955"/>
                  <a:pt x="60979" y="474282"/>
                </a:cubicBezTo>
                <a:close/>
              </a:path>
            </a:pathLst>
          </a:custGeom>
          <a:solidFill>
            <a:srgbClr val="0066CC"/>
          </a:solidFill>
          <a:ln w="67667" cap="flat">
            <a:noFill/>
            <a:prstDash val="solid"/>
            <a:miter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endParaRPr lang="cs-CZ"/>
          </a:p>
        </p:txBody>
      </p:sp>
      <p:sp>
        <p:nvSpPr>
          <p:cNvPr id="12" name="Volný tvar: obrazec 11">
            <a:extLst>
              <a:ext uri="{FF2B5EF4-FFF2-40B4-BE49-F238E27FC236}">
                <a16:creationId xmlns:a16="http://schemas.microsoft.com/office/drawing/2014/main" id="{D8EED879-A0F3-9698-80AB-4CB7F0CF1D55}"/>
              </a:ext>
            </a:extLst>
          </p:cNvPr>
          <p:cNvSpPr/>
          <p:nvPr/>
        </p:nvSpPr>
        <p:spPr>
          <a:xfrm>
            <a:off x="10658099" y="5248605"/>
            <a:ext cx="575913" cy="535260"/>
          </a:xfrm>
          <a:custGeom>
            <a:avLst/>
            <a:gdLst>
              <a:gd name="connsiteX0" fmla="*/ 162610 w 575913"/>
              <a:gd name="connsiteY0" fmla="*/ 535261 h 535260"/>
              <a:gd name="connsiteX1" fmla="*/ 0 w 575913"/>
              <a:gd name="connsiteY1" fmla="*/ 162611 h 535260"/>
              <a:gd name="connsiteX2" fmla="*/ 216814 w 575913"/>
              <a:gd name="connsiteY2" fmla="*/ 0 h 535260"/>
              <a:gd name="connsiteX3" fmla="*/ 575913 w 575913"/>
              <a:gd name="connsiteY3" fmla="*/ 196488 h 535260"/>
              <a:gd name="connsiteX4" fmla="*/ 162610 w 575913"/>
              <a:gd name="connsiteY4" fmla="*/ 535261 h 535260"/>
              <a:gd name="connsiteX5" fmla="*/ 162610 w 575913"/>
              <a:gd name="connsiteY5" fmla="*/ 535261 h 535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5913" h="535260">
                <a:moveTo>
                  <a:pt x="162610" y="535261"/>
                </a:moveTo>
                <a:lnTo>
                  <a:pt x="0" y="162611"/>
                </a:lnTo>
                <a:cubicBezTo>
                  <a:pt x="88081" y="135509"/>
                  <a:pt x="162610" y="74530"/>
                  <a:pt x="216814" y="0"/>
                </a:cubicBezTo>
                <a:lnTo>
                  <a:pt x="575913" y="196488"/>
                </a:lnTo>
                <a:cubicBezTo>
                  <a:pt x="474282" y="352324"/>
                  <a:pt x="331997" y="467506"/>
                  <a:pt x="162610" y="535261"/>
                </a:cubicBezTo>
                <a:lnTo>
                  <a:pt x="162610" y="535261"/>
                </a:lnTo>
                <a:close/>
              </a:path>
            </a:pathLst>
          </a:custGeom>
          <a:solidFill>
            <a:srgbClr val="00B050"/>
          </a:solidFill>
          <a:ln w="67667" cap="flat">
            <a:noFill/>
            <a:prstDash val="solid"/>
            <a:miter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endParaRPr lang="cs-CZ"/>
          </a:p>
        </p:txBody>
      </p:sp>
      <p:sp>
        <p:nvSpPr>
          <p:cNvPr id="13" name="Volný tvar: obrazec 12">
            <a:extLst>
              <a:ext uri="{FF2B5EF4-FFF2-40B4-BE49-F238E27FC236}">
                <a16:creationId xmlns:a16="http://schemas.microsoft.com/office/drawing/2014/main" id="{EE84B922-7160-6F1B-5731-3B36C1A31596}"/>
              </a:ext>
            </a:extLst>
          </p:cNvPr>
          <p:cNvSpPr/>
          <p:nvPr/>
        </p:nvSpPr>
        <p:spPr>
          <a:xfrm>
            <a:off x="10766506" y="4591386"/>
            <a:ext cx="514934" cy="521709"/>
          </a:xfrm>
          <a:custGeom>
            <a:avLst/>
            <a:gdLst>
              <a:gd name="connsiteX0" fmla="*/ 115182 w 514934"/>
              <a:gd name="connsiteY0" fmla="*/ 521709 h 521709"/>
              <a:gd name="connsiteX1" fmla="*/ 0 w 514934"/>
              <a:gd name="connsiteY1" fmla="*/ 284569 h 521709"/>
              <a:gd name="connsiteX2" fmla="*/ 284569 w 514934"/>
              <a:gd name="connsiteY2" fmla="*/ 0 h 521709"/>
              <a:gd name="connsiteX3" fmla="*/ 514934 w 514934"/>
              <a:gd name="connsiteY3" fmla="*/ 474282 h 521709"/>
              <a:gd name="connsiteX4" fmla="*/ 115182 w 514934"/>
              <a:gd name="connsiteY4" fmla="*/ 521709 h 521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4934" h="521709">
                <a:moveTo>
                  <a:pt x="115182" y="521709"/>
                </a:moveTo>
                <a:cubicBezTo>
                  <a:pt x="101632" y="433629"/>
                  <a:pt x="60979" y="345548"/>
                  <a:pt x="0" y="284569"/>
                </a:cubicBezTo>
                <a:lnTo>
                  <a:pt x="284569" y="0"/>
                </a:lnTo>
                <a:cubicBezTo>
                  <a:pt x="413302" y="128734"/>
                  <a:pt x="494608" y="291345"/>
                  <a:pt x="514934" y="474282"/>
                </a:cubicBezTo>
                <a:lnTo>
                  <a:pt x="115182" y="521709"/>
                </a:lnTo>
                <a:close/>
              </a:path>
            </a:pathLst>
          </a:custGeom>
          <a:solidFill>
            <a:srgbClr val="00B050"/>
          </a:solidFill>
          <a:ln w="67667" cap="flat">
            <a:noFill/>
            <a:prstDash val="solid"/>
            <a:miter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endParaRPr lang="cs-CZ"/>
          </a:p>
        </p:txBody>
      </p:sp>
      <p:sp>
        <p:nvSpPr>
          <p:cNvPr id="14" name="Volný tvar: obrazec 13">
            <a:extLst>
              <a:ext uri="{FF2B5EF4-FFF2-40B4-BE49-F238E27FC236}">
                <a16:creationId xmlns:a16="http://schemas.microsoft.com/office/drawing/2014/main" id="{29B955FE-464B-4970-F213-E990C51682A5}"/>
              </a:ext>
            </a:extLst>
          </p:cNvPr>
          <p:cNvSpPr/>
          <p:nvPr/>
        </p:nvSpPr>
        <p:spPr>
          <a:xfrm>
            <a:off x="10258347" y="4232287"/>
            <a:ext cx="528484" cy="521709"/>
          </a:xfrm>
          <a:custGeom>
            <a:avLst/>
            <a:gdLst>
              <a:gd name="connsiteX0" fmla="*/ 338773 w 528484"/>
              <a:gd name="connsiteY0" fmla="*/ 521710 h 521709"/>
              <a:gd name="connsiteX1" fmla="*/ 0 w 528484"/>
              <a:gd name="connsiteY1" fmla="*/ 386201 h 521709"/>
              <a:gd name="connsiteX2" fmla="*/ 115182 w 528484"/>
              <a:gd name="connsiteY2" fmla="*/ 0 h 521709"/>
              <a:gd name="connsiteX3" fmla="*/ 528485 w 528484"/>
              <a:gd name="connsiteY3" fmla="*/ 162611 h 521709"/>
              <a:gd name="connsiteX4" fmla="*/ 338773 w 528484"/>
              <a:gd name="connsiteY4" fmla="*/ 521710 h 521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8484" h="521709">
                <a:moveTo>
                  <a:pt x="338773" y="521710"/>
                </a:moveTo>
                <a:cubicBezTo>
                  <a:pt x="230365" y="467506"/>
                  <a:pt x="115182" y="420078"/>
                  <a:pt x="0" y="386201"/>
                </a:cubicBezTo>
                <a:lnTo>
                  <a:pt x="115182" y="0"/>
                </a:lnTo>
                <a:cubicBezTo>
                  <a:pt x="257467" y="40653"/>
                  <a:pt x="399752" y="94856"/>
                  <a:pt x="528485" y="162611"/>
                </a:cubicBezTo>
                <a:lnTo>
                  <a:pt x="338773" y="521710"/>
                </a:lnTo>
                <a:close/>
              </a:path>
            </a:pathLst>
          </a:custGeom>
          <a:solidFill>
            <a:srgbClr val="EF5B01"/>
          </a:solidFill>
          <a:ln w="67667" cap="flat">
            <a:noFill/>
            <a:prstDash val="solid"/>
            <a:miter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endParaRPr lang="cs-CZ"/>
          </a:p>
        </p:txBody>
      </p:sp>
      <p:sp>
        <p:nvSpPr>
          <p:cNvPr id="15" name="Volný tvar: obrazec 14">
            <a:extLst>
              <a:ext uri="{FF2B5EF4-FFF2-40B4-BE49-F238E27FC236}">
                <a16:creationId xmlns:a16="http://schemas.microsoft.com/office/drawing/2014/main" id="{F025ED4B-2CD4-E8AF-5B54-00AB0954769E}"/>
              </a:ext>
            </a:extLst>
          </p:cNvPr>
          <p:cNvSpPr/>
          <p:nvPr/>
        </p:nvSpPr>
        <p:spPr>
          <a:xfrm>
            <a:off x="9601129" y="4056126"/>
            <a:ext cx="494607" cy="494608"/>
          </a:xfrm>
          <a:custGeom>
            <a:avLst/>
            <a:gdLst>
              <a:gd name="connsiteX0" fmla="*/ 399751 w 494607"/>
              <a:gd name="connsiteY0" fmla="*/ 494608 h 494608"/>
              <a:gd name="connsiteX1" fmla="*/ 291344 w 494607"/>
              <a:gd name="connsiteY1" fmla="*/ 467506 h 494608"/>
              <a:gd name="connsiteX2" fmla="*/ 0 w 494607"/>
              <a:gd name="connsiteY2" fmla="*/ 392976 h 494608"/>
              <a:gd name="connsiteX3" fmla="*/ 108407 w 494607"/>
              <a:gd name="connsiteY3" fmla="*/ 0 h 494608"/>
              <a:gd name="connsiteX4" fmla="*/ 386201 w 494607"/>
              <a:gd name="connsiteY4" fmla="*/ 74530 h 494608"/>
              <a:gd name="connsiteX5" fmla="*/ 494608 w 494607"/>
              <a:gd name="connsiteY5" fmla="*/ 101632 h 494608"/>
              <a:gd name="connsiteX6" fmla="*/ 399751 w 494607"/>
              <a:gd name="connsiteY6" fmla="*/ 494608 h 494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607" h="494608">
                <a:moveTo>
                  <a:pt x="399751" y="494608"/>
                </a:moveTo>
                <a:lnTo>
                  <a:pt x="291344" y="467506"/>
                </a:lnTo>
                <a:cubicBezTo>
                  <a:pt x="196488" y="440404"/>
                  <a:pt x="94856" y="420078"/>
                  <a:pt x="0" y="392976"/>
                </a:cubicBezTo>
                <a:lnTo>
                  <a:pt x="108407" y="0"/>
                </a:lnTo>
                <a:cubicBezTo>
                  <a:pt x="196488" y="27102"/>
                  <a:pt x="291344" y="47428"/>
                  <a:pt x="386201" y="74530"/>
                </a:cubicBezTo>
                <a:lnTo>
                  <a:pt x="494608" y="101632"/>
                </a:lnTo>
                <a:lnTo>
                  <a:pt x="399751" y="494608"/>
                </a:lnTo>
                <a:close/>
              </a:path>
            </a:pathLst>
          </a:custGeom>
          <a:solidFill>
            <a:srgbClr val="0066CC"/>
          </a:solidFill>
          <a:ln w="67667" cap="flat">
            <a:noFill/>
            <a:prstDash val="solid"/>
            <a:miter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endParaRPr lang="cs-CZ"/>
          </a:p>
        </p:txBody>
      </p:sp>
      <p:grpSp>
        <p:nvGrpSpPr>
          <p:cNvPr id="22" name="Skupina 21">
            <a:extLst>
              <a:ext uri="{FF2B5EF4-FFF2-40B4-BE49-F238E27FC236}">
                <a16:creationId xmlns:a16="http://schemas.microsoft.com/office/drawing/2014/main" id="{E7F1AB22-864B-857D-E22B-FDB4A8888478}"/>
              </a:ext>
            </a:extLst>
          </p:cNvPr>
          <p:cNvGrpSpPr/>
          <p:nvPr/>
        </p:nvGrpSpPr>
        <p:grpSpPr>
          <a:xfrm>
            <a:off x="8801626" y="763257"/>
            <a:ext cx="2851134" cy="3590988"/>
            <a:chOff x="8801626" y="763257"/>
            <a:chExt cx="2851134" cy="3590988"/>
          </a:xfrm>
        </p:grpSpPr>
        <p:sp>
          <p:nvSpPr>
            <p:cNvPr id="6" name="Volný tvar: obrazec 5">
              <a:extLst>
                <a:ext uri="{FF2B5EF4-FFF2-40B4-BE49-F238E27FC236}">
                  <a16:creationId xmlns:a16="http://schemas.microsoft.com/office/drawing/2014/main" id="{96FB9E2F-3EFF-79B9-F4F4-4792831137AA}"/>
                </a:ext>
              </a:extLst>
            </p:cNvPr>
            <p:cNvSpPr/>
            <p:nvPr/>
          </p:nvSpPr>
          <p:spPr>
            <a:xfrm>
              <a:off x="10266453" y="763257"/>
              <a:ext cx="1386307" cy="2265775"/>
            </a:xfrm>
            <a:custGeom>
              <a:avLst/>
              <a:gdLst>
                <a:gd name="connsiteX0" fmla="*/ 696541 w 1386307"/>
                <a:gd name="connsiteY0" fmla="*/ 1002767 h 2265775"/>
                <a:gd name="connsiteX1" fmla="*/ 398422 w 1386307"/>
                <a:gd name="connsiteY1" fmla="*/ 704647 h 2265775"/>
                <a:gd name="connsiteX2" fmla="*/ 696541 w 1386307"/>
                <a:gd name="connsiteY2" fmla="*/ 406527 h 2265775"/>
                <a:gd name="connsiteX3" fmla="*/ 994661 w 1386307"/>
                <a:gd name="connsiteY3" fmla="*/ 704647 h 2265775"/>
                <a:gd name="connsiteX4" fmla="*/ 994661 w 1386307"/>
                <a:gd name="connsiteY4" fmla="*/ 704647 h 2265775"/>
                <a:gd name="connsiteX5" fmla="*/ 696541 w 1386307"/>
                <a:gd name="connsiteY5" fmla="*/ 1002767 h 2265775"/>
                <a:gd name="connsiteX6" fmla="*/ 696541 w 1386307"/>
                <a:gd name="connsiteY6" fmla="*/ 1002767 h 2265775"/>
                <a:gd name="connsiteX7" fmla="*/ 696541 w 1386307"/>
                <a:gd name="connsiteY7" fmla="*/ 0 h 2265775"/>
                <a:gd name="connsiteX8" fmla="*/ 120628 w 1386307"/>
                <a:gd name="connsiteY8" fmla="*/ 304895 h 2265775"/>
                <a:gd name="connsiteX9" fmla="*/ 46098 w 1386307"/>
                <a:gd name="connsiteY9" fmla="*/ 955339 h 2265775"/>
                <a:gd name="connsiteX10" fmla="*/ 364544 w 1386307"/>
                <a:gd name="connsiteY10" fmla="*/ 1653210 h 2265775"/>
                <a:gd name="connsiteX11" fmla="*/ 635562 w 1386307"/>
                <a:gd name="connsiteY11" fmla="*/ 2229123 h 2265775"/>
                <a:gd name="connsiteX12" fmla="*/ 723643 w 1386307"/>
                <a:gd name="connsiteY12" fmla="*/ 2256225 h 2265775"/>
                <a:gd name="connsiteX13" fmla="*/ 750745 w 1386307"/>
                <a:gd name="connsiteY13" fmla="*/ 2229123 h 2265775"/>
                <a:gd name="connsiteX14" fmla="*/ 1021763 w 1386307"/>
                <a:gd name="connsiteY14" fmla="*/ 1653210 h 2265775"/>
                <a:gd name="connsiteX15" fmla="*/ 1340209 w 1386307"/>
                <a:gd name="connsiteY15" fmla="*/ 955339 h 2265775"/>
                <a:gd name="connsiteX16" fmla="*/ 1265679 w 1386307"/>
                <a:gd name="connsiteY16" fmla="*/ 304895 h 2265775"/>
                <a:gd name="connsiteX17" fmla="*/ 696541 w 1386307"/>
                <a:gd name="connsiteY17" fmla="*/ 0 h 226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86307" h="2265775">
                  <a:moveTo>
                    <a:pt x="696541" y="1002767"/>
                  </a:moveTo>
                  <a:cubicBezTo>
                    <a:pt x="533931" y="1002767"/>
                    <a:pt x="398422" y="867258"/>
                    <a:pt x="398422" y="704647"/>
                  </a:cubicBezTo>
                  <a:cubicBezTo>
                    <a:pt x="398422" y="542036"/>
                    <a:pt x="533931" y="406527"/>
                    <a:pt x="696541" y="406527"/>
                  </a:cubicBezTo>
                  <a:cubicBezTo>
                    <a:pt x="859152" y="406527"/>
                    <a:pt x="994661" y="542036"/>
                    <a:pt x="994661" y="704647"/>
                  </a:cubicBezTo>
                  <a:lnTo>
                    <a:pt x="994661" y="704647"/>
                  </a:lnTo>
                  <a:cubicBezTo>
                    <a:pt x="994661" y="867258"/>
                    <a:pt x="859152" y="1002767"/>
                    <a:pt x="696541" y="1002767"/>
                  </a:cubicBezTo>
                  <a:cubicBezTo>
                    <a:pt x="696541" y="1002767"/>
                    <a:pt x="696541" y="1002767"/>
                    <a:pt x="696541" y="1002767"/>
                  </a:cubicBezTo>
                  <a:close/>
                  <a:moveTo>
                    <a:pt x="696541" y="0"/>
                  </a:moveTo>
                  <a:cubicBezTo>
                    <a:pt x="466176" y="0"/>
                    <a:pt x="249361" y="115183"/>
                    <a:pt x="120628" y="304895"/>
                  </a:cubicBezTo>
                  <a:cubicBezTo>
                    <a:pt x="-8105" y="494608"/>
                    <a:pt x="-35207" y="738524"/>
                    <a:pt x="46098" y="955339"/>
                  </a:cubicBezTo>
                  <a:lnTo>
                    <a:pt x="364544" y="1653210"/>
                  </a:lnTo>
                  <a:lnTo>
                    <a:pt x="635562" y="2229123"/>
                  </a:lnTo>
                  <a:cubicBezTo>
                    <a:pt x="655888" y="2263001"/>
                    <a:pt x="696541" y="2276551"/>
                    <a:pt x="723643" y="2256225"/>
                  </a:cubicBezTo>
                  <a:cubicBezTo>
                    <a:pt x="737194" y="2249450"/>
                    <a:pt x="743969" y="2242674"/>
                    <a:pt x="750745" y="2229123"/>
                  </a:cubicBezTo>
                  <a:lnTo>
                    <a:pt x="1021763" y="1653210"/>
                  </a:lnTo>
                  <a:lnTo>
                    <a:pt x="1340209" y="955339"/>
                  </a:lnTo>
                  <a:cubicBezTo>
                    <a:pt x="1421514" y="738524"/>
                    <a:pt x="1394413" y="494608"/>
                    <a:pt x="1265679" y="304895"/>
                  </a:cubicBezTo>
                  <a:cubicBezTo>
                    <a:pt x="1143721" y="115183"/>
                    <a:pt x="926906" y="0"/>
                    <a:pt x="696541" y="0"/>
                  </a:cubicBezTo>
                  <a:close/>
                </a:path>
              </a:pathLst>
            </a:custGeom>
            <a:solidFill>
              <a:srgbClr val="002060"/>
            </a:solidFill>
            <a:ln w="67667" cap="flat">
              <a:noFill/>
              <a:prstDash val="solid"/>
              <a:miter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6" name="Volný tvar: obrazec 15">
              <a:extLst>
                <a:ext uri="{FF2B5EF4-FFF2-40B4-BE49-F238E27FC236}">
                  <a16:creationId xmlns:a16="http://schemas.microsoft.com/office/drawing/2014/main" id="{3A49DCF3-F3D2-AE2D-7A10-E5FAD7441939}"/>
                </a:ext>
              </a:extLst>
            </p:cNvPr>
            <p:cNvSpPr/>
            <p:nvPr/>
          </p:nvSpPr>
          <p:spPr>
            <a:xfrm>
              <a:off x="8903257" y="3825760"/>
              <a:ext cx="569137" cy="528485"/>
            </a:xfrm>
            <a:custGeom>
              <a:avLst/>
              <a:gdLst>
                <a:gd name="connsiteX0" fmla="*/ 420078 w 569137"/>
                <a:gd name="connsiteY0" fmla="*/ 528485 h 528485"/>
                <a:gd name="connsiteX1" fmla="*/ 0 w 569137"/>
                <a:gd name="connsiteY1" fmla="*/ 230365 h 528485"/>
                <a:gd name="connsiteX2" fmla="*/ 331997 w 569137"/>
                <a:gd name="connsiteY2" fmla="*/ 0 h 528485"/>
                <a:gd name="connsiteX3" fmla="*/ 569138 w 569137"/>
                <a:gd name="connsiteY3" fmla="*/ 155835 h 528485"/>
                <a:gd name="connsiteX4" fmla="*/ 420078 w 569137"/>
                <a:gd name="connsiteY4" fmla="*/ 528485 h 528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137" h="528485">
                  <a:moveTo>
                    <a:pt x="420078" y="528485"/>
                  </a:moveTo>
                  <a:cubicBezTo>
                    <a:pt x="257467" y="467506"/>
                    <a:pt x="108407" y="365874"/>
                    <a:pt x="0" y="230365"/>
                  </a:cubicBezTo>
                  <a:lnTo>
                    <a:pt x="331997" y="0"/>
                  </a:lnTo>
                  <a:cubicBezTo>
                    <a:pt x="392976" y="74530"/>
                    <a:pt x="481057" y="128733"/>
                    <a:pt x="569138" y="155835"/>
                  </a:cubicBezTo>
                  <a:lnTo>
                    <a:pt x="420078" y="528485"/>
                  </a:lnTo>
                  <a:close/>
                </a:path>
              </a:pathLst>
            </a:custGeom>
            <a:solidFill>
              <a:srgbClr val="002060"/>
            </a:solidFill>
            <a:ln w="67667" cap="flat">
              <a:noFill/>
              <a:prstDash val="solid"/>
              <a:miter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7" name="Volný tvar: obrazec 16">
              <a:extLst>
                <a:ext uri="{FF2B5EF4-FFF2-40B4-BE49-F238E27FC236}">
                  <a16:creationId xmlns:a16="http://schemas.microsoft.com/office/drawing/2014/main" id="{C935F13D-2D3A-9F34-7C74-DE4035827598}"/>
                </a:ext>
              </a:extLst>
            </p:cNvPr>
            <p:cNvSpPr/>
            <p:nvPr/>
          </p:nvSpPr>
          <p:spPr>
            <a:xfrm>
              <a:off x="8801626" y="3175317"/>
              <a:ext cx="528485" cy="514934"/>
            </a:xfrm>
            <a:custGeom>
              <a:avLst/>
              <a:gdLst>
                <a:gd name="connsiteX0" fmla="*/ 406527 w 528485"/>
                <a:gd name="connsiteY0" fmla="*/ 514934 h 514934"/>
                <a:gd name="connsiteX1" fmla="*/ 0 w 528485"/>
                <a:gd name="connsiteY1" fmla="*/ 487832 h 514934"/>
                <a:gd name="connsiteX2" fmla="*/ 277793 w 528485"/>
                <a:gd name="connsiteY2" fmla="*/ 0 h 514934"/>
                <a:gd name="connsiteX3" fmla="*/ 528485 w 528485"/>
                <a:gd name="connsiteY3" fmla="*/ 318446 h 514934"/>
                <a:gd name="connsiteX4" fmla="*/ 406527 w 528485"/>
                <a:gd name="connsiteY4" fmla="*/ 514934 h 514934"/>
                <a:gd name="connsiteX5" fmla="*/ 406527 w 528485"/>
                <a:gd name="connsiteY5" fmla="*/ 514934 h 514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8485" h="514934">
                  <a:moveTo>
                    <a:pt x="406527" y="514934"/>
                  </a:moveTo>
                  <a:lnTo>
                    <a:pt x="0" y="487832"/>
                  </a:lnTo>
                  <a:cubicBezTo>
                    <a:pt x="13551" y="291345"/>
                    <a:pt x="121958" y="115183"/>
                    <a:pt x="277793" y="0"/>
                  </a:cubicBezTo>
                  <a:lnTo>
                    <a:pt x="528485" y="318446"/>
                  </a:lnTo>
                  <a:cubicBezTo>
                    <a:pt x="406527" y="420078"/>
                    <a:pt x="406527" y="494608"/>
                    <a:pt x="406527" y="514934"/>
                  </a:cubicBezTo>
                  <a:lnTo>
                    <a:pt x="406527" y="514934"/>
                  </a:lnTo>
                  <a:close/>
                </a:path>
              </a:pathLst>
            </a:custGeom>
            <a:solidFill>
              <a:srgbClr val="002060"/>
            </a:solidFill>
            <a:ln w="67667" cap="flat">
              <a:noFill/>
              <a:prstDash val="solid"/>
              <a:miter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9" name="Volný tvar: obrazec 18">
              <a:extLst>
                <a:ext uri="{FF2B5EF4-FFF2-40B4-BE49-F238E27FC236}">
                  <a16:creationId xmlns:a16="http://schemas.microsoft.com/office/drawing/2014/main" id="{99ECEA35-6231-5423-22EA-F75DA457D92B}"/>
                </a:ext>
              </a:extLst>
            </p:cNvPr>
            <p:cNvSpPr/>
            <p:nvPr/>
          </p:nvSpPr>
          <p:spPr>
            <a:xfrm>
              <a:off x="9357212" y="2877197"/>
              <a:ext cx="514934" cy="514934"/>
            </a:xfrm>
            <a:custGeom>
              <a:avLst/>
              <a:gdLst>
                <a:gd name="connsiteX0" fmla="*/ 162611 w 514934"/>
                <a:gd name="connsiteY0" fmla="*/ 514934 h 514934"/>
                <a:gd name="connsiteX1" fmla="*/ 0 w 514934"/>
                <a:gd name="connsiteY1" fmla="*/ 142284 h 514934"/>
                <a:gd name="connsiteX2" fmla="*/ 420078 w 514934"/>
                <a:gd name="connsiteY2" fmla="*/ 0 h 514934"/>
                <a:gd name="connsiteX3" fmla="*/ 514934 w 514934"/>
                <a:gd name="connsiteY3" fmla="*/ 392976 h 514934"/>
                <a:gd name="connsiteX4" fmla="*/ 162611 w 514934"/>
                <a:gd name="connsiteY4" fmla="*/ 514934 h 514934"/>
                <a:gd name="connsiteX5" fmla="*/ 162611 w 514934"/>
                <a:gd name="connsiteY5" fmla="*/ 514934 h 514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4934" h="514934">
                  <a:moveTo>
                    <a:pt x="162611" y="514934"/>
                  </a:moveTo>
                  <a:lnTo>
                    <a:pt x="0" y="142284"/>
                  </a:lnTo>
                  <a:cubicBezTo>
                    <a:pt x="135509" y="81305"/>
                    <a:pt x="277794" y="33877"/>
                    <a:pt x="420078" y="0"/>
                  </a:cubicBezTo>
                  <a:lnTo>
                    <a:pt x="514934" y="392976"/>
                  </a:lnTo>
                  <a:cubicBezTo>
                    <a:pt x="392976" y="426853"/>
                    <a:pt x="277794" y="467506"/>
                    <a:pt x="162611" y="514934"/>
                  </a:cubicBezTo>
                  <a:lnTo>
                    <a:pt x="162611" y="514934"/>
                  </a:lnTo>
                  <a:close/>
                </a:path>
              </a:pathLst>
            </a:custGeom>
            <a:solidFill>
              <a:srgbClr val="002060"/>
            </a:solidFill>
            <a:ln w="67667" cap="flat">
              <a:noFill/>
              <a:prstDash val="solid"/>
              <a:miter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rtlCol="0" anchor="ctr"/>
            <a:lstStyle/>
            <a:p>
              <a:endParaRPr lang="cs-CZ" dirty="0"/>
            </a:p>
          </p:txBody>
        </p:sp>
        <p:sp>
          <p:nvSpPr>
            <p:cNvPr id="20" name="Volný tvar: obrazec 19">
              <a:extLst>
                <a:ext uri="{FF2B5EF4-FFF2-40B4-BE49-F238E27FC236}">
                  <a16:creationId xmlns:a16="http://schemas.microsoft.com/office/drawing/2014/main" id="{EAB3AFF8-AE2D-2FD1-28A8-6427E1BFBE8C}"/>
                </a:ext>
              </a:extLst>
            </p:cNvPr>
            <p:cNvSpPr/>
            <p:nvPr/>
          </p:nvSpPr>
          <p:spPr>
            <a:xfrm>
              <a:off x="10055084" y="2768790"/>
              <a:ext cx="453954" cy="453955"/>
            </a:xfrm>
            <a:custGeom>
              <a:avLst/>
              <a:gdLst>
                <a:gd name="connsiteX0" fmla="*/ 67755 w 453954"/>
                <a:gd name="connsiteY0" fmla="*/ 453955 h 453955"/>
                <a:gd name="connsiteX1" fmla="*/ 0 w 453954"/>
                <a:gd name="connsiteY1" fmla="*/ 54204 h 453955"/>
                <a:gd name="connsiteX2" fmla="*/ 420078 w 453954"/>
                <a:gd name="connsiteY2" fmla="*/ 0 h 453955"/>
                <a:gd name="connsiteX3" fmla="*/ 453955 w 453954"/>
                <a:gd name="connsiteY3" fmla="*/ 406527 h 453955"/>
                <a:gd name="connsiteX4" fmla="*/ 67755 w 453954"/>
                <a:gd name="connsiteY4" fmla="*/ 453955 h 453955"/>
                <a:gd name="connsiteX5" fmla="*/ 67755 w 453954"/>
                <a:gd name="connsiteY5" fmla="*/ 453955 h 453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954" h="453955">
                  <a:moveTo>
                    <a:pt x="67755" y="453955"/>
                  </a:moveTo>
                  <a:lnTo>
                    <a:pt x="0" y="54204"/>
                  </a:lnTo>
                  <a:cubicBezTo>
                    <a:pt x="176162" y="27102"/>
                    <a:pt x="325221" y="6776"/>
                    <a:pt x="420078" y="0"/>
                  </a:cubicBezTo>
                  <a:lnTo>
                    <a:pt x="453955" y="406527"/>
                  </a:lnTo>
                  <a:cubicBezTo>
                    <a:pt x="386200" y="413303"/>
                    <a:pt x="237141" y="426854"/>
                    <a:pt x="67755" y="453955"/>
                  </a:cubicBezTo>
                  <a:lnTo>
                    <a:pt x="67755" y="453955"/>
                  </a:lnTo>
                  <a:close/>
                </a:path>
              </a:pathLst>
            </a:custGeom>
            <a:solidFill>
              <a:srgbClr val="002060"/>
            </a:solidFill>
            <a:ln w="67667" cap="flat">
              <a:noFill/>
              <a:prstDash val="solid"/>
              <a:miter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2AF78DF-8817-8846-5261-8CA540A8F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620" y="728546"/>
            <a:ext cx="6714744" cy="613502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rgbClr val="00AF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Literární rešerše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rgbClr val="00AF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Primární výzkum </a:t>
            </a:r>
            <a:r>
              <a:rPr lang="cs-CZ" sz="2400" b="1" dirty="0" err="1">
                <a:solidFill>
                  <a:srgbClr val="00AF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videoexperimentů</a:t>
            </a:r>
            <a:endParaRPr lang="cs-CZ" sz="2400" b="1" dirty="0">
              <a:solidFill>
                <a:srgbClr val="00AF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cs-CZ" sz="2000" b="1" dirty="0">
                <a:solidFill>
                  <a:srgbClr val="00AF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cs-CZ" sz="2000" b="1" dirty="0" err="1">
                <a:solidFill>
                  <a:srgbClr val="00AF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Eye</a:t>
            </a:r>
            <a:r>
              <a:rPr lang="cs-CZ" sz="2000" b="1" dirty="0">
                <a:solidFill>
                  <a:srgbClr val="00AF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b="1" dirty="0" err="1">
                <a:solidFill>
                  <a:srgbClr val="00AF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tracking</a:t>
            </a:r>
            <a:endParaRPr lang="cs-CZ" sz="2000" b="1" dirty="0">
              <a:solidFill>
                <a:srgbClr val="00AF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rgbClr val="00AF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Primární výzkum laboratorní techniky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rgbClr val="0070C0"/>
                </a:solidFill>
              </a:rPr>
              <a:t>  </a:t>
            </a:r>
            <a:r>
              <a:rPr lang="cs-CZ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Natáčení </a:t>
            </a:r>
            <a:r>
              <a:rPr lang="cs-CZ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videoexperimentů</a:t>
            </a:r>
            <a:r>
              <a:rPr lang="cs-CZ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Tvorba video návodů laboratorní techniky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cs-CZ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cs-CZ" sz="2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Eye</a:t>
            </a:r>
            <a:r>
              <a:rPr lang="cs-CZ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tracking</a:t>
            </a:r>
            <a:endParaRPr lang="cs-CZ" sz="2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rgbClr val="FF8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Výzkum na laboratorní techniku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rgbClr val="0070C0"/>
                </a:solidFill>
              </a:rPr>
              <a:t>  </a:t>
            </a:r>
            <a:r>
              <a:rPr lang="cs-CZ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Výzkum </a:t>
            </a:r>
            <a:r>
              <a:rPr lang="cs-CZ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videoexperimentů</a:t>
            </a:r>
            <a:endParaRPr lang="cs-CZ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id="{F5A1906B-F0B8-93FD-F4EF-E51A0BA7E832}"/>
              </a:ext>
            </a:extLst>
          </p:cNvPr>
          <p:cNvSpPr/>
          <p:nvPr/>
        </p:nvSpPr>
        <p:spPr>
          <a:xfrm>
            <a:off x="191069" y="525087"/>
            <a:ext cx="11764370" cy="6135021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6" name="Grafický objekt 25" descr="Muž s dítětem se souvislou výplní">
            <a:extLst>
              <a:ext uri="{FF2B5EF4-FFF2-40B4-BE49-F238E27FC236}">
                <a16:creationId xmlns:a16="http://schemas.microsoft.com/office/drawing/2014/main" id="{982BA176-C555-F6A2-D487-295EC07364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24095" y="4550734"/>
            <a:ext cx="914400" cy="914400"/>
          </a:xfrm>
          <a:prstGeom prst="rect">
            <a:avLst/>
          </a:prstGeom>
        </p:spPr>
      </p:pic>
      <p:pic>
        <p:nvPicPr>
          <p:cNvPr id="28" name="Grafický objekt 27" descr="Lezení se souvislou výplní">
            <a:extLst>
              <a:ext uri="{FF2B5EF4-FFF2-40B4-BE49-F238E27FC236}">
                <a16:creationId xmlns:a16="http://schemas.microsoft.com/office/drawing/2014/main" id="{8E2063EA-4EE9-7A6C-7A9E-71FFBAFFDB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90590" y="5300818"/>
            <a:ext cx="603127" cy="603127"/>
          </a:xfrm>
          <a:prstGeom prst="rect">
            <a:avLst/>
          </a:prstGeom>
        </p:spPr>
      </p:pic>
      <p:pic>
        <p:nvPicPr>
          <p:cNvPr id="30" name="Grafický objekt 29" descr="Chůze se souvislou výplní">
            <a:extLst>
              <a:ext uri="{FF2B5EF4-FFF2-40B4-BE49-F238E27FC236}">
                <a16:creationId xmlns:a16="http://schemas.microsoft.com/office/drawing/2014/main" id="{9BA9562F-90F8-19F2-3694-85BBA245BF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36546" y="5473037"/>
            <a:ext cx="575366" cy="575366"/>
          </a:xfrm>
          <a:prstGeom prst="rect">
            <a:avLst/>
          </a:prstGeom>
        </p:spPr>
      </p:pic>
      <p:pic>
        <p:nvPicPr>
          <p:cNvPr id="32" name="Grafický objekt 31" descr="Běžet se souvislou výplní">
            <a:extLst>
              <a:ext uri="{FF2B5EF4-FFF2-40B4-BE49-F238E27FC236}">
                <a16:creationId xmlns:a16="http://schemas.microsoft.com/office/drawing/2014/main" id="{2D4B5AC6-9AF3-5274-304B-121821F235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336889" y="5542218"/>
            <a:ext cx="537498" cy="537498"/>
          </a:xfrm>
          <a:prstGeom prst="rect">
            <a:avLst/>
          </a:prstGeom>
        </p:spPr>
      </p:pic>
      <p:pic>
        <p:nvPicPr>
          <p:cNvPr id="34" name="Grafický objekt 33" descr="Hrdinka se souvislou výplní">
            <a:extLst>
              <a:ext uri="{FF2B5EF4-FFF2-40B4-BE49-F238E27FC236}">
                <a16:creationId xmlns:a16="http://schemas.microsoft.com/office/drawing/2014/main" id="{276706F7-04F1-7234-C2D7-6AD6D6C7DF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flipH="1">
            <a:off x="10786830" y="4639466"/>
            <a:ext cx="521709" cy="521709"/>
          </a:xfrm>
          <a:prstGeom prst="rect">
            <a:avLst/>
          </a:prstGeom>
        </p:spPr>
      </p:pic>
      <p:pic>
        <p:nvPicPr>
          <p:cNvPr id="36" name="Grafický objekt 35" descr="Žena s holí se souvislou výplní">
            <a:extLst>
              <a:ext uri="{FF2B5EF4-FFF2-40B4-BE49-F238E27FC236}">
                <a16:creationId xmlns:a16="http://schemas.microsoft.com/office/drawing/2014/main" id="{C8E41CF9-3562-B524-AAFE-9C301E39C6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9600629" y="3905061"/>
            <a:ext cx="580546" cy="580546"/>
          </a:xfrm>
          <a:prstGeom prst="rect">
            <a:avLst/>
          </a:prstGeom>
        </p:spPr>
      </p:pic>
      <p:pic>
        <p:nvPicPr>
          <p:cNvPr id="38" name="Grafický objekt 37" descr="Osoba konzumující jídlo se souvislou výplní">
            <a:extLst>
              <a:ext uri="{FF2B5EF4-FFF2-40B4-BE49-F238E27FC236}">
                <a16:creationId xmlns:a16="http://schemas.microsoft.com/office/drawing/2014/main" id="{E0155780-949A-125E-E830-2205F4C101F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flipH="1">
            <a:off x="10509038" y="1759248"/>
            <a:ext cx="819656" cy="819656"/>
          </a:xfrm>
          <a:prstGeom prst="rect">
            <a:avLst/>
          </a:prstGeom>
        </p:spPr>
      </p:pic>
      <p:sp>
        <p:nvSpPr>
          <p:cNvPr id="39" name="Obdélník 38">
            <a:extLst>
              <a:ext uri="{FF2B5EF4-FFF2-40B4-BE49-F238E27FC236}">
                <a16:creationId xmlns:a16="http://schemas.microsoft.com/office/drawing/2014/main" id="{DF9ECB9F-A55E-F98D-9A4E-ACC44099C06F}"/>
              </a:ext>
            </a:extLst>
          </p:cNvPr>
          <p:cNvSpPr/>
          <p:nvPr/>
        </p:nvSpPr>
        <p:spPr>
          <a:xfrm>
            <a:off x="-238125" y="-4886"/>
            <a:ext cx="12763500" cy="641823"/>
          </a:xfrm>
          <a:prstGeom prst="rect">
            <a:avLst/>
          </a:prstGeom>
          <a:solidFill>
            <a:srgbClr val="01123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858A257D-423E-70DA-AF21-1D00659D008F}"/>
              </a:ext>
            </a:extLst>
          </p:cNvPr>
          <p:cNvSpPr txBox="1"/>
          <p:nvPr/>
        </p:nvSpPr>
        <p:spPr>
          <a:xfrm>
            <a:off x="236561" y="-4886"/>
            <a:ext cx="24657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Cesta &amp; cíl</a:t>
            </a:r>
          </a:p>
        </p:txBody>
      </p:sp>
    </p:spTree>
    <p:extLst>
      <p:ext uri="{BB962C8B-B14F-4D97-AF65-F5344CB8AC3E}">
        <p14:creationId xmlns:p14="http://schemas.microsoft.com/office/powerpoint/2010/main" val="27590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69 -0.00996 L 0.05065 0.0442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8" y="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486 L 0.05013 0.01273 L 0.10742 0.00486 " pathEditMode="relative" ptsTypes="AAA">
                                      <p:cBhvr>
                                        <p:cTn id="5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.00023 L 0.05859 -0.01551 " pathEditMode="relative" ptsTypes="AA">
                                      <p:cBhvr>
                                        <p:cTn id="7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716 -0.01551 L 0.10833 -0.05 L 0.11732 -0.13958 " pathEditMode="relative" ptsTypes="AAA">
                                      <p:cBhvr>
                                        <p:cTn id="9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0.0081 L -0.04323 -0.06088 " pathEditMode="relative" ptsTypes="AA">
                                      <p:cBhvr>
                                        <p:cTn id="11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58 -0.06088 L -0.09974 -0.08981 " pathEditMode="relative" ptsTypes="AA">
                                      <p:cBhvr>
                                        <p:cTn id="12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2 0.01388 L -0.05821 -0.01922 L -0.07005 -0.10903 L -0.02409 -0.15926 L 0.03242 -0.17755 " pathEditMode="relative" ptsTypes="AAAAA">
                                      <p:cBhvr>
                                        <p:cTn id="13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90195"/>
            <a:ext cx="12192000" cy="744660"/>
          </a:xfrm>
        </p:spPr>
        <p:txBody>
          <a:bodyPr>
            <a:normAutofit/>
          </a:bodyPr>
          <a:lstStyle/>
          <a:p>
            <a:pPr algn="ctr"/>
            <a:r>
              <a:rPr lang="cs-CZ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Výzkum </a:t>
            </a:r>
            <a:r>
              <a:rPr lang="cs-CZ" b="1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videoexperimentů</a:t>
            </a:r>
            <a:endParaRPr lang="cs-CZ" b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8" name="Zástupný symbol pro obsah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5011458"/>
              </p:ext>
            </p:extLst>
          </p:nvPr>
        </p:nvGraphicFramePr>
        <p:xfrm>
          <a:off x="109416" y="1112046"/>
          <a:ext cx="11996616" cy="55557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4" name="Přímá spojnice 3"/>
          <p:cNvCxnSpPr/>
          <p:nvPr/>
        </p:nvCxnSpPr>
        <p:spPr>
          <a:xfrm>
            <a:off x="0" y="101600"/>
            <a:ext cx="12192000" cy="0"/>
          </a:xfrm>
          <a:prstGeom prst="lin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" name="Přímá spojnice 4"/>
          <p:cNvCxnSpPr/>
          <p:nvPr/>
        </p:nvCxnSpPr>
        <p:spPr>
          <a:xfrm>
            <a:off x="0" y="1023450"/>
            <a:ext cx="12192000" cy="0"/>
          </a:xfrm>
          <a:prstGeom prst="lin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" name="Přímá spojnice 5"/>
          <p:cNvCxnSpPr/>
          <p:nvPr/>
        </p:nvCxnSpPr>
        <p:spPr>
          <a:xfrm>
            <a:off x="0" y="6756400"/>
            <a:ext cx="12192000" cy="0"/>
          </a:xfrm>
          <a:prstGeom prst="lin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3" name="Skupina 12"/>
          <p:cNvGrpSpPr/>
          <p:nvPr/>
        </p:nvGrpSpPr>
        <p:grpSpPr>
          <a:xfrm>
            <a:off x="6080392" y="1212039"/>
            <a:ext cx="5932602" cy="5355771"/>
            <a:chOff x="5976594" y="1112046"/>
            <a:chExt cx="6052008" cy="5555758"/>
          </a:xfrm>
          <a:solidFill>
            <a:srgbClr val="CB9900"/>
          </a:solidFill>
        </p:grpSpPr>
        <p:sp>
          <p:nvSpPr>
            <p:cNvPr id="11" name="Zaoblený obdélník 10"/>
            <p:cNvSpPr/>
            <p:nvPr/>
          </p:nvSpPr>
          <p:spPr>
            <a:xfrm>
              <a:off x="5976594" y="1112046"/>
              <a:ext cx="6052008" cy="5555758"/>
            </a:xfrm>
            <a:prstGeom prst="roundRect">
              <a:avLst>
                <a:gd name="adj" fmla="val 10728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12" name="TextovéPole 11"/>
            <p:cNvSpPr txBox="1"/>
            <p:nvPr/>
          </p:nvSpPr>
          <p:spPr>
            <a:xfrm>
              <a:off x="6433457" y="1752600"/>
              <a:ext cx="3251339" cy="47089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lnSpc>
                  <a:spcPts val="4000"/>
                </a:lnSpc>
                <a:buFont typeface="Arial" panose="020B0604020202020204" pitchFamily="34" charset="0"/>
                <a:buChar char="•"/>
              </a:pPr>
              <a:r>
                <a:rPr lang="cs-CZ" sz="2800" dirty="0"/>
                <a:t>Množství informací</a:t>
              </a:r>
            </a:p>
            <a:p>
              <a:pPr marL="285750" indent="-285750">
                <a:lnSpc>
                  <a:spcPts val="4000"/>
                </a:lnSpc>
                <a:buFont typeface="Arial" panose="020B0604020202020204" pitchFamily="34" charset="0"/>
                <a:buChar char="•"/>
              </a:pPr>
              <a:r>
                <a:rPr lang="cs-CZ" sz="2800" dirty="0"/>
                <a:t>Obtížnost/ úroveň</a:t>
              </a:r>
            </a:p>
            <a:p>
              <a:pPr marL="285750" indent="-285750">
                <a:lnSpc>
                  <a:spcPts val="4000"/>
                </a:lnSpc>
                <a:buFont typeface="Arial" panose="020B0604020202020204" pitchFamily="34" charset="0"/>
                <a:buChar char="•"/>
              </a:pPr>
              <a:r>
                <a:rPr lang="cs-CZ" sz="2800" dirty="0"/>
                <a:t>Vysvětlení reakcí</a:t>
              </a:r>
            </a:p>
            <a:p>
              <a:pPr marL="285750" indent="-285750">
                <a:lnSpc>
                  <a:spcPts val="4000"/>
                </a:lnSpc>
                <a:buFont typeface="Arial" panose="020B0604020202020204" pitchFamily="34" charset="0"/>
                <a:buChar char="•"/>
              </a:pPr>
              <a:r>
                <a:rPr lang="cs-CZ" sz="2800" dirty="0"/>
                <a:t>Rovnice</a:t>
              </a:r>
            </a:p>
            <a:p>
              <a:pPr marL="285750" indent="-285750">
                <a:lnSpc>
                  <a:spcPts val="4000"/>
                </a:lnSpc>
                <a:buFont typeface="Arial" panose="020B0604020202020204" pitchFamily="34" charset="0"/>
                <a:buChar char="•"/>
              </a:pPr>
              <a:r>
                <a:rPr lang="cs-CZ" sz="2800" dirty="0"/>
                <a:t>Provedení pokusu</a:t>
              </a:r>
            </a:p>
            <a:p>
              <a:pPr marL="285750" indent="-285750">
                <a:lnSpc>
                  <a:spcPts val="4000"/>
                </a:lnSpc>
                <a:buFont typeface="Arial" panose="020B0604020202020204" pitchFamily="34" charset="0"/>
                <a:buChar char="•"/>
              </a:pPr>
              <a:r>
                <a:rPr lang="cs-CZ" sz="2800" dirty="0"/>
                <a:t>Správnost pokusu</a:t>
              </a:r>
            </a:p>
            <a:p>
              <a:pPr marL="285750" indent="-285750">
                <a:lnSpc>
                  <a:spcPts val="4000"/>
                </a:lnSpc>
                <a:buFont typeface="Arial" panose="020B0604020202020204" pitchFamily="34" charset="0"/>
                <a:buChar char="•"/>
              </a:pPr>
              <a:r>
                <a:rPr lang="cs-CZ" sz="2800" dirty="0"/>
                <a:t>Vizualizace pokusu</a:t>
              </a:r>
            </a:p>
            <a:p>
              <a:pPr marL="285750" indent="-285750">
                <a:lnSpc>
                  <a:spcPts val="4000"/>
                </a:lnSpc>
                <a:buFont typeface="Arial" panose="020B0604020202020204" pitchFamily="34" charset="0"/>
                <a:buChar char="•"/>
              </a:pPr>
              <a:r>
                <a:rPr lang="cs-CZ" sz="2800" dirty="0"/>
                <a:t>Délka videa</a:t>
              </a:r>
            </a:p>
            <a:p>
              <a:pPr marL="285750" indent="-285750">
                <a:lnSpc>
                  <a:spcPts val="4000"/>
                </a:lnSpc>
                <a:buFont typeface="Arial" panose="020B0604020202020204" pitchFamily="34" charset="0"/>
                <a:buChar char="•"/>
              </a:pPr>
              <a:endParaRPr lang="cs-CZ" sz="2800" dirty="0"/>
            </a:p>
          </p:txBody>
        </p:sp>
      </p:grpSp>
      <p:grpSp>
        <p:nvGrpSpPr>
          <p:cNvPr id="16" name="Skupina 15"/>
          <p:cNvGrpSpPr/>
          <p:nvPr/>
        </p:nvGrpSpPr>
        <p:grpSpPr>
          <a:xfrm>
            <a:off x="6096000" y="1212038"/>
            <a:ext cx="5932602" cy="5355771"/>
            <a:chOff x="-2355054" y="6569054"/>
            <a:chExt cx="5932602" cy="5355771"/>
          </a:xfrm>
          <a:solidFill>
            <a:srgbClr val="1CB338"/>
          </a:solidFill>
        </p:grpSpPr>
        <p:sp>
          <p:nvSpPr>
            <p:cNvPr id="14" name="Zaoblený obdélník 13"/>
            <p:cNvSpPr/>
            <p:nvPr/>
          </p:nvSpPr>
          <p:spPr>
            <a:xfrm>
              <a:off x="-2355054" y="6569054"/>
              <a:ext cx="5932602" cy="5355771"/>
            </a:xfrm>
            <a:prstGeom prst="roundRect">
              <a:avLst>
                <a:gd name="adj" fmla="val 10728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15" name="TextovéPole 14"/>
            <p:cNvSpPr txBox="1"/>
            <p:nvPr/>
          </p:nvSpPr>
          <p:spPr>
            <a:xfrm>
              <a:off x="-1882348" y="7139129"/>
              <a:ext cx="3327578" cy="467551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285750" indent="-285750">
                <a:lnSpc>
                  <a:spcPts val="4000"/>
                </a:lnSpc>
                <a:buFont typeface="Arial" panose="020B0604020202020204" pitchFamily="34" charset="0"/>
                <a:buChar char="•"/>
              </a:pPr>
              <a:r>
                <a:rPr lang="cs-CZ" sz="2800" dirty="0">
                  <a:solidFill>
                    <a:schemeClr val="accent6">
                      <a:lumMod val="20000"/>
                      <a:lumOff val="80000"/>
                    </a:schemeClr>
                  </a:solidFill>
                </a:rPr>
                <a:t>Množství informací</a:t>
              </a:r>
            </a:p>
            <a:p>
              <a:pPr marL="285750" indent="-285750">
                <a:lnSpc>
                  <a:spcPts val="4000"/>
                </a:lnSpc>
                <a:buFont typeface="Arial" panose="020B0604020202020204" pitchFamily="34" charset="0"/>
                <a:buChar char="•"/>
              </a:pPr>
              <a:r>
                <a:rPr lang="cs-CZ" sz="2800" dirty="0">
                  <a:solidFill>
                    <a:schemeClr val="bg1">
                      <a:lumMod val="50000"/>
                    </a:schemeClr>
                  </a:solidFill>
                </a:rPr>
                <a:t>Obtížnost/ úroveň</a:t>
              </a:r>
            </a:p>
            <a:p>
              <a:pPr marL="285750" indent="-285750">
                <a:lnSpc>
                  <a:spcPts val="4000"/>
                </a:lnSpc>
                <a:buFont typeface="Arial" panose="020B0604020202020204" pitchFamily="34" charset="0"/>
                <a:buChar char="•"/>
              </a:pPr>
              <a:r>
                <a:rPr lang="cs-CZ" sz="2800" dirty="0">
                  <a:solidFill>
                    <a:schemeClr val="bg1">
                      <a:lumMod val="50000"/>
                    </a:schemeClr>
                  </a:solidFill>
                </a:rPr>
                <a:t>Vysvětlení reakcí</a:t>
              </a:r>
            </a:p>
            <a:p>
              <a:pPr marL="285750" indent="-285750">
                <a:lnSpc>
                  <a:spcPts val="4000"/>
                </a:lnSpc>
                <a:buFont typeface="Arial" panose="020B0604020202020204" pitchFamily="34" charset="0"/>
                <a:buChar char="•"/>
              </a:pPr>
              <a:r>
                <a:rPr lang="cs-CZ" sz="2800" dirty="0">
                  <a:solidFill>
                    <a:schemeClr val="bg1">
                      <a:lumMod val="50000"/>
                    </a:schemeClr>
                  </a:solidFill>
                </a:rPr>
                <a:t>Rovnice</a:t>
              </a:r>
            </a:p>
            <a:p>
              <a:pPr marL="285750" indent="-285750">
                <a:lnSpc>
                  <a:spcPts val="4000"/>
                </a:lnSpc>
                <a:buFont typeface="Arial" panose="020B0604020202020204" pitchFamily="34" charset="0"/>
                <a:buChar char="•"/>
              </a:pPr>
              <a:r>
                <a:rPr lang="cs-CZ" sz="2800" dirty="0">
                  <a:solidFill>
                    <a:schemeClr val="bg1">
                      <a:lumMod val="50000"/>
                    </a:schemeClr>
                  </a:solidFill>
                </a:rPr>
                <a:t>Provedení pokusu</a:t>
              </a:r>
            </a:p>
            <a:p>
              <a:pPr marL="285750" indent="-285750">
                <a:lnSpc>
                  <a:spcPts val="4000"/>
                </a:lnSpc>
                <a:buFont typeface="Arial" panose="020B0604020202020204" pitchFamily="34" charset="0"/>
                <a:buChar char="•"/>
              </a:pPr>
              <a:r>
                <a:rPr lang="cs-CZ" sz="2800" dirty="0">
                  <a:solidFill>
                    <a:schemeClr val="bg1">
                      <a:lumMod val="50000"/>
                    </a:schemeClr>
                  </a:solidFill>
                </a:rPr>
                <a:t>Správnost pokusu</a:t>
              </a:r>
            </a:p>
            <a:p>
              <a:pPr marL="285750" indent="-285750">
                <a:lnSpc>
                  <a:spcPts val="4000"/>
                </a:lnSpc>
                <a:buFont typeface="Arial" panose="020B0604020202020204" pitchFamily="34" charset="0"/>
                <a:buChar char="•"/>
              </a:pPr>
              <a:r>
                <a:rPr lang="cs-CZ" sz="2800" dirty="0">
                  <a:solidFill>
                    <a:schemeClr val="accent6">
                      <a:lumMod val="20000"/>
                      <a:lumOff val="80000"/>
                    </a:schemeClr>
                  </a:solidFill>
                </a:rPr>
                <a:t>Vizualizace pokusu</a:t>
              </a:r>
            </a:p>
            <a:p>
              <a:pPr marL="285750" indent="-285750">
                <a:lnSpc>
                  <a:spcPts val="4000"/>
                </a:lnSpc>
                <a:buFont typeface="Arial" panose="020B0604020202020204" pitchFamily="34" charset="0"/>
                <a:buChar char="•"/>
              </a:pPr>
              <a:r>
                <a:rPr lang="cs-CZ" sz="2800" dirty="0">
                  <a:solidFill>
                    <a:schemeClr val="accent6">
                      <a:lumMod val="20000"/>
                      <a:lumOff val="80000"/>
                    </a:schemeClr>
                  </a:solidFill>
                </a:rPr>
                <a:t>Délka videa</a:t>
              </a:r>
            </a:p>
            <a:p>
              <a:pPr marL="285750" indent="-285750">
                <a:lnSpc>
                  <a:spcPts val="4000"/>
                </a:lnSpc>
                <a:buFont typeface="Arial" panose="020B0604020202020204" pitchFamily="34" charset="0"/>
                <a:buChar char="•"/>
              </a:pPr>
              <a:endParaRPr lang="cs-CZ" sz="2800" dirty="0"/>
            </a:p>
          </p:txBody>
        </p:sp>
      </p:grpSp>
      <p:grpSp>
        <p:nvGrpSpPr>
          <p:cNvPr id="17" name="Skupina 16"/>
          <p:cNvGrpSpPr/>
          <p:nvPr/>
        </p:nvGrpSpPr>
        <p:grpSpPr>
          <a:xfrm>
            <a:off x="6096000" y="1212037"/>
            <a:ext cx="5932602" cy="5355771"/>
            <a:chOff x="136407" y="1219199"/>
            <a:chExt cx="5932602" cy="5355771"/>
          </a:xfrm>
          <a:solidFill>
            <a:srgbClr val="365A9B"/>
          </a:solidFill>
        </p:grpSpPr>
        <p:sp>
          <p:nvSpPr>
            <p:cNvPr id="18" name="Zaoblený obdélník 17"/>
            <p:cNvSpPr/>
            <p:nvPr/>
          </p:nvSpPr>
          <p:spPr>
            <a:xfrm>
              <a:off x="136407" y="1219199"/>
              <a:ext cx="5932602" cy="5355771"/>
            </a:xfrm>
            <a:prstGeom prst="roundRect">
              <a:avLst>
                <a:gd name="adj" fmla="val 10728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19" name="TextovéPole 18"/>
            <p:cNvSpPr txBox="1"/>
            <p:nvPr/>
          </p:nvSpPr>
          <p:spPr>
            <a:xfrm>
              <a:off x="611247" y="1833704"/>
              <a:ext cx="3251339" cy="47089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lnSpc>
                  <a:spcPts val="4000"/>
                </a:lnSpc>
                <a:buFont typeface="Arial" panose="020B0604020202020204" pitchFamily="34" charset="0"/>
                <a:buChar char="•"/>
              </a:pPr>
              <a:r>
                <a:rPr lang="cs-CZ" sz="2800" dirty="0">
                  <a:solidFill>
                    <a:schemeClr val="accent5">
                      <a:lumMod val="20000"/>
                      <a:lumOff val="80000"/>
                    </a:schemeClr>
                  </a:solidFill>
                </a:rPr>
                <a:t>Množství informací</a:t>
              </a:r>
            </a:p>
            <a:p>
              <a:pPr marL="285750" indent="-285750">
                <a:lnSpc>
                  <a:spcPts val="4000"/>
                </a:lnSpc>
                <a:buFont typeface="Arial" panose="020B0604020202020204" pitchFamily="34" charset="0"/>
                <a:buChar char="•"/>
              </a:pPr>
              <a:r>
                <a:rPr lang="cs-CZ" sz="2800" dirty="0">
                  <a:solidFill>
                    <a:schemeClr val="accent1">
                      <a:lumMod val="50000"/>
                    </a:schemeClr>
                  </a:solidFill>
                </a:rPr>
                <a:t>Obtížnost/ úroveň</a:t>
              </a:r>
            </a:p>
            <a:p>
              <a:pPr marL="285750" indent="-285750">
                <a:lnSpc>
                  <a:spcPts val="4000"/>
                </a:lnSpc>
                <a:buFont typeface="Arial" panose="020B0604020202020204" pitchFamily="34" charset="0"/>
                <a:buChar char="•"/>
              </a:pPr>
              <a:r>
                <a:rPr lang="cs-CZ" sz="2800" dirty="0">
                  <a:solidFill>
                    <a:schemeClr val="accent1">
                      <a:lumMod val="50000"/>
                    </a:schemeClr>
                  </a:solidFill>
                </a:rPr>
                <a:t>Vysvětlení reakcí</a:t>
              </a:r>
            </a:p>
            <a:p>
              <a:pPr marL="285750" indent="-285750">
                <a:lnSpc>
                  <a:spcPts val="4000"/>
                </a:lnSpc>
                <a:buFont typeface="Arial" panose="020B0604020202020204" pitchFamily="34" charset="0"/>
                <a:buChar char="•"/>
              </a:pPr>
              <a:r>
                <a:rPr lang="cs-CZ" sz="2800" dirty="0">
                  <a:solidFill>
                    <a:schemeClr val="accent1">
                      <a:lumMod val="50000"/>
                    </a:schemeClr>
                  </a:solidFill>
                </a:rPr>
                <a:t>Rovnice</a:t>
              </a:r>
            </a:p>
            <a:p>
              <a:pPr marL="285750" indent="-285750">
                <a:lnSpc>
                  <a:spcPts val="4000"/>
                </a:lnSpc>
                <a:buFont typeface="Arial" panose="020B0604020202020204" pitchFamily="34" charset="0"/>
                <a:buChar char="•"/>
              </a:pPr>
              <a:r>
                <a:rPr lang="cs-CZ" sz="2800" dirty="0">
                  <a:solidFill>
                    <a:schemeClr val="accent1">
                      <a:lumMod val="50000"/>
                    </a:schemeClr>
                  </a:solidFill>
                </a:rPr>
                <a:t>Provedení pokusu</a:t>
              </a:r>
            </a:p>
            <a:p>
              <a:pPr marL="285750" indent="-285750">
                <a:lnSpc>
                  <a:spcPts val="4000"/>
                </a:lnSpc>
                <a:buFont typeface="Arial" panose="020B0604020202020204" pitchFamily="34" charset="0"/>
                <a:buChar char="•"/>
              </a:pPr>
              <a:r>
                <a:rPr lang="cs-CZ" sz="2800" dirty="0">
                  <a:solidFill>
                    <a:schemeClr val="accent1">
                      <a:lumMod val="50000"/>
                    </a:schemeClr>
                  </a:solidFill>
                </a:rPr>
                <a:t>Správnost pokusu</a:t>
              </a:r>
            </a:p>
            <a:p>
              <a:pPr marL="285750" indent="-285750">
                <a:lnSpc>
                  <a:spcPts val="4000"/>
                </a:lnSpc>
                <a:buFont typeface="Arial" panose="020B0604020202020204" pitchFamily="34" charset="0"/>
                <a:buChar char="•"/>
              </a:pPr>
              <a:r>
                <a:rPr lang="cs-CZ" sz="2800" dirty="0">
                  <a:solidFill>
                    <a:schemeClr val="accent5">
                      <a:lumMod val="20000"/>
                      <a:lumOff val="80000"/>
                    </a:schemeClr>
                  </a:solidFill>
                </a:rPr>
                <a:t>Vizualizace pokusu</a:t>
              </a:r>
            </a:p>
            <a:p>
              <a:pPr marL="285750" indent="-285750">
                <a:lnSpc>
                  <a:spcPts val="4000"/>
                </a:lnSpc>
                <a:buFont typeface="Arial" panose="020B0604020202020204" pitchFamily="34" charset="0"/>
                <a:buChar char="•"/>
              </a:pPr>
              <a:r>
                <a:rPr lang="cs-CZ" sz="2800" dirty="0">
                  <a:solidFill>
                    <a:schemeClr val="accent1">
                      <a:lumMod val="50000"/>
                    </a:schemeClr>
                  </a:solidFill>
                </a:rPr>
                <a:t>Délka videa</a:t>
              </a:r>
            </a:p>
            <a:p>
              <a:pPr marL="285750" indent="-285750">
                <a:lnSpc>
                  <a:spcPts val="4000"/>
                </a:lnSpc>
                <a:buFont typeface="Arial" panose="020B0604020202020204" pitchFamily="34" charset="0"/>
                <a:buChar char="•"/>
              </a:pPr>
              <a:endParaRPr lang="cs-CZ" sz="2800" dirty="0"/>
            </a:p>
          </p:txBody>
        </p:sp>
      </p:grpSp>
      <p:sp>
        <p:nvSpPr>
          <p:cNvPr id="22" name="Volný tvar 21"/>
          <p:cNvSpPr/>
          <p:nvPr/>
        </p:nvSpPr>
        <p:spPr>
          <a:xfrm>
            <a:off x="2645540" y="3807121"/>
            <a:ext cx="804231" cy="738130"/>
          </a:xfrm>
          <a:custGeom>
            <a:avLst/>
            <a:gdLst>
              <a:gd name="connsiteX0" fmla="*/ 400280 w 804231"/>
              <a:gd name="connsiteY0" fmla="*/ 0 h 738130"/>
              <a:gd name="connsiteX1" fmla="*/ 345195 w 804231"/>
              <a:gd name="connsiteY1" fmla="*/ 62429 h 738130"/>
              <a:gd name="connsiteX2" fmla="*/ 275422 w 804231"/>
              <a:gd name="connsiteY2" fmla="*/ 139547 h 738130"/>
              <a:gd name="connsiteX3" fmla="*/ 235027 w 804231"/>
              <a:gd name="connsiteY3" fmla="*/ 194632 h 738130"/>
              <a:gd name="connsiteX4" fmla="*/ 201976 w 804231"/>
              <a:gd name="connsiteY4" fmla="*/ 253388 h 738130"/>
              <a:gd name="connsiteX5" fmla="*/ 143219 w 804231"/>
              <a:gd name="connsiteY5" fmla="*/ 337851 h 738130"/>
              <a:gd name="connsiteX6" fmla="*/ 80790 w 804231"/>
              <a:gd name="connsiteY6" fmla="*/ 459036 h 738130"/>
              <a:gd name="connsiteX7" fmla="*/ 33051 w 804231"/>
              <a:gd name="connsiteY7" fmla="*/ 583894 h 738130"/>
              <a:gd name="connsiteX8" fmla="*/ 11017 w 804231"/>
              <a:gd name="connsiteY8" fmla="*/ 646323 h 738130"/>
              <a:gd name="connsiteX9" fmla="*/ 0 w 804231"/>
              <a:gd name="connsiteY9" fmla="*/ 694063 h 738130"/>
              <a:gd name="connsiteX10" fmla="*/ 91807 w 804231"/>
              <a:gd name="connsiteY10" fmla="*/ 716097 h 738130"/>
              <a:gd name="connsiteX11" fmla="*/ 220337 w 804231"/>
              <a:gd name="connsiteY11" fmla="*/ 730786 h 738130"/>
              <a:gd name="connsiteX12" fmla="*/ 337851 w 804231"/>
              <a:gd name="connsiteY12" fmla="*/ 738130 h 738130"/>
              <a:gd name="connsiteX13" fmla="*/ 429658 w 804231"/>
              <a:gd name="connsiteY13" fmla="*/ 738130 h 738130"/>
              <a:gd name="connsiteX14" fmla="*/ 561860 w 804231"/>
              <a:gd name="connsiteY14" fmla="*/ 734458 h 738130"/>
              <a:gd name="connsiteX15" fmla="*/ 679374 w 804231"/>
              <a:gd name="connsiteY15" fmla="*/ 719769 h 738130"/>
              <a:gd name="connsiteX16" fmla="*/ 767508 w 804231"/>
              <a:gd name="connsiteY16" fmla="*/ 701407 h 738130"/>
              <a:gd name="connsiteX17" fmla="*/ 804231 w 804231"/>
              <a:gd name="connsiteY17" fmla="*/ 690391 h 738130"/>
              <a:gd name="connsiteX18" fmla="*/ 774853 w 804231"/>
              <a:gd name="connsiteY18" fmla="*/ 587567 h 738130"/>
              <a:gd name="connsiteX19" fmla="*/ 734458 w 804231"/>
              <a:gd name="connsiteY19" fmla="*/ 492087 h 738130"/>
              <a:gd name="connsiteX20" fmla="*/ 679374 w 804231"/>
              <a:gd name="connsiteY20" fmla="*/ 381918 h 738130"/>
              <a:gd name="connsiteX21" fmla="*/ 613272 w 804231"/>
              <a:gd name="connsiteY21" fmla="*/ 268077 h 738130"/>
              <a:gd name="connsiteX22" fmla="*/ 561860 w 804231"/>
              <a:gd name="connsiteY22" fmla="*/ 187287 h 738130"/>
              <a:gd name="connsiteX23" fmla="*/ 488415 w 804231"/>
              <a:gd name="connsiteY23" fmla="*/ 99152 h 738130"/>
              <a:gd name="connsiteX24" fmla="*/ 400280 w 804231"/>
              <a:gd name="connsiteY24" fmla="*/ 0 h 738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804231" h="738130">
                <a:moveTo>
                  <a:pt x="400280" y="0"/>
                </a:moveTo>
                <a:lnTo>
                  <a:pt x="345195" y="62429"/>
                </a:lnTo>
                <a:lnTo>
                  <a:pt x="275422" y="139547"/>
                </a:lnTo>
                <a:lnTo>
                  <a:pt x="235027" y="194632"/>
                </a:lnTo>
                <a:lnTo>
                  <a:pt x="201976" y="253388"/>
                </a:lnTo>
                <a:lnTo>
                  <a:pt x="143219" y="337851"/>
                </a:lnTo>
                <a:lnTo>
                  <a:pt x="80790" y="459036"/>
                </a:lnTo>
                <a:lnTo>
                  <a:pt x="33051" y="583894"/>
                </a:lnTo>
                <a:lnTo>
                  <a:pt x="11017" y="646323"/>
                </a:lnTo>
                <a:lnTo>
                  <a:pt x="0" y="694063"/>
                </a:lnTo>
                <a:lnTo>
                  <a:pt x="91807" y="716097"/>
                </a:lnTo>
                <a:lnTo>
                  <a:pt x="220337" y="730786"/>
                </a:lnTo>
                <a:lnTo>
                  <a:pt x="337851" y="738130"/>
                </a:lnTo>
                <a:lnTo>
                  <a:pt x="429658" y="738130"/>
                </a:lnTo>
                <a:lnTo>
                  <a:pt x="561860" y="734458"/>
                </a:lnTo>
                <a:lnTo>
                  <a:pt x="679374" y="719769"/>
                </a:lnTo>
                <a:lnTo>
                  <a:pt x="767508" y="701407"/>
                </a:lnTo>
                <a:lnTo>
                  <a:pt x="804231" y="690391"/>
                </a:lnTo>
                <a:lnTo>
                  <a:pt x="774853" y="587567"/>
                </a:lnTo>
                <a:lnTo>
                  <a:pt x="734458" y="492087"/>
                </a:lnTo>
                <a:lnTo>
                  <a:pt x="679374" y="381918"/>
                </a:lnTo>
                <a:lnTo>
                  <a:pt x="613272" y="268077"/>
                </a:lnTo>
                <a:lnTo>
                  <a:pt x="561860" y="187287"/>
                </a:lnTo>
                <a:lnTo>
                  <a:pt x="488415" y="99152"/>
                </a:lnTo>
                <a:lnTo>
                  <a:pt x="400280" y="0"/>
                </a:lnTo>
                <a:close/>
              </a:path>
            </a:pathLst>
          </a:custGeom>
          <a:solidFill>
            <a:srgbClr val="ED7D3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23" name="Skupina 22"/>
          <p:cNvGrpSpPr/>
          <p:nvPr/>
        </p:nvGrpSpPr>
        <p:grpSpPr>
          <a:xfrm>
            <a:off x="6080392" y="1212037"/>
            <a:ext cx="5932602" cy="5355771"/>
            <a:chOff x="136407" y="1219199"/>
            <a:chExt cx="5932602" cy="5355771"/>
          </a:xfrm>
          <a:solidFill>
            <a:srgbClr val="A1B7E1"/>
          </a:solidFill>
        </p:grpSpPr>
        <p:sp>
          <p:nvSpPr>
            <p:cNvPr id="24" name="Zaoblený obdélník 23"/>
            <p:cNvSpPr/>
            <p:nvPr/>
          </p:nvSpPr>
          <p:spPr>
            <a:xfrm>
              <a:off x="136407" y="1219199"/>
              <a:ext cx="5932602" cy="5355771"/>
            </a:xfrm>
            <a:prstGeom prst="roundRect">
              <a:avLst>
                <a:gd name="adj" fmla="val 10728"/>
              </a:avLst>
            </a:prstGeom>
            <a:solidFill>
              <a:srgbClr val="EB7C3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5" name="TextovéPole 24"/>
            <p:cNvSpPr txBox="1"/>
            <p:nvPr/>
          </p:nvSpPr>
          <p:spPr>
            <a:xfrm>
              <a:off x="549918" y="3222540"/>
              <a:ext cx="5105580" cy="1349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900"/>
                </a:lnSpc>
              </a:pPr>
              <a:r>
                <a:rPr lang="cs-CZ" sz="4800" b="1" dirty="0">
                  <a:ln>
                    <a:solidFill>
                      <a:sysClr val="windowText" lastClr="000000"/>
                    </a:solidFill>
                  </a:ln>
                  <a:solidFill>
                    <a:srgbClr val="00808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SPRÁVNÝ </a:t>
              </a:r>
            </a:p>
            <a:p>
              <a:pPr algn="ctr">
                <a:lnSpc>
                  <a:spcPts val="4900"/>
                </a:lnSpc>
              </a:pPr>
              <a:r>
                <a:rPr lang="cs-CZ" sz="4800" b="1" dirty="0">
                  <a:ln>
                    <a:solidFill>
                      <a:sysClr val="windowText" lastClr="000000"/>
                    </a:solidFill>
                  </a:ln>
                  <a:solidFill>
                    <a:srgbClr val="00808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VIDEOEXPERIMENT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541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8" t="21269" r="22184"/>
          <a:stretch/>
        </p:blipFill>
        <p:spPr>
          <a:xfrm>
            <a:off x="148492" y="0"/>
            <a:ext cx="7562850" cy="6805613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677024" y="52388"/>
            <a:ext cx="5286376" cy="1325563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cs-CZ" sz="5400" b="1" dirty="0" err="1">
                <a:solidFill>
                  <a:srgbClr val="19264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DejaVu Sans" panose="020B0603030804020204" pitchFamily="34" charset="2"/>
                <a:cs typeface="DejaVu Sans" panose="020B0603030804020204" pitchFamily="34" charset="2"/>
              </a:rPr>
              <a:t>Eye</a:t>
            </a:r>
            <a:r>
              <a:rPr lang="cs-CZ" sz="5400" b="1" dirty="0">
                <a:solidFill>
                  <a:srgbClr val="19264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DejaVu Sans" panose="020B0603030804020204" pitchFamily="34" charset="2"/>
                <a:cs typeface="DejaVu Sans" panose="020B0603030804020204" pitchFamily="34" charset="2"/>
              </a:rPr>
              <a:t> </a:t>
            </a:r>
            <a:r>
              <a:rPr lang="cs-CZ" sz="5400" b="1" dirty="0" err="1">
                <a:solidFill>
                  <a:srgbClr val="19264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DejaVu Sans" panose="020B0603030804020204" pitchFamily="34" charset="2"/>
                <a:cs typeface="DejaVu Sans" panose="020B0603030804020204" pitchFamily="34" charset="2"/>
              </a:rPr>
              <a:t>tracking</a:t>
            </a:r>
            <a:endParaRPr lang="cs-CZ" sz="5400" b="1" dirty="0">
              <a:solidFill>
                <a:srgbClr val="19264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DejaVu Sans" panose="020B0603030804020204" pitchFamily="34" charset="2"/>
              <a:cs typeface="DejaVu Sans" panose="020B0603030804020204" pitchFamily="34" charset="2"/>
            </a:endParaRPr>
          </a:p>
        </p:txBody>
      </p:sp>
      <p:cxnSp>
        <p:nvCxnSpPr>
          <p:cNvPr id="5" name="Přímá spojnice 4"/>
          <p:cNvCxnSpPr/>
          <p:nvPr/>
        </p:nvCxnSpPr>
        <p:spPr>
          <a:xfrm>
            <a:off x="0" y="101600"/>
            <a:ext cx="12192000" cy="0"/>
          </a:xfrm>
          <a:prstGeom prst="line">
            <a:avLst/>
          </a:prstGeom>
          <a:ln>
            <a:solidFill>
              <a:srgbClr val="192647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6" name="Přímá spojnice 5"/>
          <p:cNvCxnSpPr/>
          <p:nvPr/>
        </p:nvCxnSpPr>
        <p:spPr>
          <a:xfrm>
            <a:off x="0" y="6756400"/>
            <a:ext cx="12192000" cy="0"/>
          </a:xfrm>
          <a:prstGeom prst="line">
            <a:avLst/>
          </a:prstGeom>
          <a:ln>
            <a:solidFill>
              <a:srgbClr val="192647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>
            <a:off x="6772274" y="1177926"/>
            <a:ext cx="5314950" cy="0"/>
          </a:xfrm>
          <a:prstGeom prst="line">
            <a:avLst/>
          </a:prstGeom>
          <a:ln>
            <a:solidFill>
              <a:srgbClr val="1926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ovéPole 2"/>
          <p:cNvSpPr txBox="1"/>
          <p:nvPr/>
        </p:nvSpPr>
        <p:spPr>
          <a:xfrm>
            <a:off x="7405168" y="1177926"/>
            <a:ext cx="3830087" cy="5498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3200" b="1" dirty="0">
                <a:solidFill>
                  <a:srgbClr val="3F85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ejaVu Sans" panose="020B0603030804020204" pitchFamily="34" charset="2"/>
                <a:cs typeface="DejaVu Sans" panose="020B0603030804020204" pitchFamily="34" charset="2"/>
              </a:rPr>
              <a:t>Video</a:t>
            </a:r>
          </a:p>
          <a:p>
            <a:pPr marL="285750" indent="-28575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cs-CZ" sz="2800" dirty="0"/>
              <a:t>Soustředění pozornosti</a:t>
            </a:r>
          </a:p>
          <a:p>
            <a:pPr marL="285750" indent="-28575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cs-CZ" sz="2800" dirty="0"/>
              <a:t>Titulky</a:t>
            </a:r>
          </a:p>
          <a:p>
            <a:pPr marL="285750" indent="-28575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cs-CZ" sz="2800" dirty="0"/>
              <a:t>Rovnice</a:t>
            </a:r>
          </a:p>
          <a:p>
            <a:pPr marL="285750" indent="-28575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cs-CZ" sz="2800" dirty="0"/>
              <a:t>Vzorce/ názvy</a:t>
            </a:r>
          </a:p>
          <a:p>
            <a:pPr marL="285750" indent="-28575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cs-CZ" sz="2800" dirty="0"/>
              <a:t>Časový úsek</a:t>
            </a:r>
          </a:p>
          <a:p>
            <a:pPr>
              <a:lnSpc>
                <a:spcPct val="150000"/>
              </a:lnSpc>
            </a:pPr>
            <a:r>
              <a:rPr lang="cs-CZ" sz="3200" b="1" dirty="0">
                <a:solidFill>
                  <a:srgbClr val="3F85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ejaVu Sans" panose="020B0603030804020204" pitchFamily="34" charset="2"/>
                <a:cs typeface="DejaVu Sans" panose="020B0603030804020204" pitchFamily="34" charset="2"/>
              </a:rPr>
              <a:t>Audio</a:t>
            </a:r>
          </a:p>
          <a:p>
            <a:pPr marL="285750" indent="-28575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cs-CZ" sz="2800" dirty="0"/>
              <a:t>Intenzita hlasu</a:t>
            </a:r>
          </a:p>
          <a:p>
            <a:pPr marL="285750" indent="-28575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cs-CZ" sz="2800" dirty="0"/>
              <a:t>Změna pozornosti</a:t>
            </a:r>
          </a:p>
          <a:p>
            <a:pPr marL="285750" indent="-28575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cs-CZ" sz="2800" dirty="0"/>
              <a:t>Tichá místa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8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7405168" y="6030536"/>
            <a:ext cx="46568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i="1" dirty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Množství komponentů?</a:t>
            </a:r>
          </a:p>
        </p:txBody>
      </p:sp>
    </p:spTree>
    <p:extLst>
      <p:ext uri="{BB962C8B-B14F-4D97-AF65-F5344CB8AC3E}">
        <p14:creationId xmlns:p14="http://schemas.microsoft.com/office/powerpoint/2010/main" val="358231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0" y="3428800"/>
            <a:ext cx="12192000" cy="3429200"/>
          </a:xfrm>
          <a:prstGeom prst="rect">
            <a:avLst/>
          </a:prstGeom>
          <a:solidFill>
            <a:srgbClr val="3932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3428800"/>
          </a:xfrm>
          <a:prstGeom prst="rect">
            <a:avLst/>
          </a:prstGeom>
          <a:solidFill>
            <a:srgbClr val="B5B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t="4934" b="3774"/>
          <a:stretch/>
        </p:blipFill>
        <p:spPr>
          <a:xfrm>
            <a:off x="6291405" y="3547886"/>
            <a:ext cx="5590107" cy="31896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/>
          <a:srcRect l="1630" t="4934" b="4980"/>
          <a:stretch/>
        </p:blipFill>
        <p:spPr>
          <a:xfrm>
            <a:off x="311432" y="119087"/>
            <a:ext cx="5574477" cy="3190627"/>
          </a:xfrm>
          <a:prstGeom prst="rect">
            <a:avLst/>
          </a:prstGeom>
          <a:ln>
            <a:solidFill>
              <a:srgbClr val="B4B2B0"/>
            </a:solidFill>
          </a:ln>
          <a:effectLst>
            <a:innerShdw blurRad="114300">
              <a:prstClr val="black"/>
            </a:innerShdw>
          </a:effectLst>
        </p:spPr>
      </p:pic>
      <p:sp>
        <p:nvSpPr>
          <p:cNvPr id="11" name="Obdélník 10"/>
          <p:cNvSpPr/>
          <p:nvPr/>
        </p:nvSpPr>
        <p:spPr>
          <a:xfrm>
            <a:off x="0" y="0"/>
            <a:ext cx="205106" cy="3778718"/>
          </a:xfrm>
          <a:prstGeom prst="rect">
            <a:avLst/>
          </a:prstGeom>
          <a:solidFill>
            <a:srgbClr val="3932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11986893" y="3428800"/>
            <a:ext cx="205107" cy="3429200"/>
          </a:xfrm>
          <a:prstGeom prst="rect">
            <a:avLst/>
          </a:prstGeom>
          <a:solidFill>
            <a:srgbClr val="B5B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14" name="Graf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4446098"/>
              </p:ext>
            </p:extLst>
          </p:nvPr>
        </p:nvGraphicFramePr>
        <p:xfrm>
          <a:off x="6752954" y="59351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8" name="Skupina 7">
            <a:extLst>
              <a:ext uri="{FF2B5EF4-FFF2-40B4-BE49-F238E27FC236}">
                <a16:creationId xmlns:a16="http://schemas.microsoft.com/office/drawing/2014/main" id="{CDC79FFD-CBB1-9D9D-1DBE-85D3002F86B9}"/>
              </a:ext>
            </a:extLst>
          </p:cNvPr>
          <p:cNvGrpSpPr/>
          <p:nvPr/>
        </p:nvGrpSpPr>
        <p:grpSpPr>
          <a:xfrm>
            <a:off x="540028" y="131846"/>
            <a:ext cx="10978347" cy="6620904"/>
            <a:chOff x="540028" y="131846"/>
            <a:chExt cx="10978347" cy="6620904"/>
          </a:xfrm>
        </p:grpSpPr>
        <p:sp>
          <p:nvSpPr>
            <p:cNvPr id="9" name="TextovéPole 8"/>
            <p:cNvSpPr txBox="1"/>
            <p:nvPr/>
          </p:nvSpPr>
          <p:spPr>
            <a:xfrm>
              <a:off x="6654543" y="131846"/>
              <a:ext cx="48638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400" b="1" dirty="0">
                  <a:solidFill>
                    <a:srgbClr val="393223"/>
                  </a:solidFill>
                </a:rPr>
                <a:t>Probíhal natočený pokus v digestoři?</a:t>
              </a:r>
              <a:endParaRPr lang="cs-CZ" sz="2400" dirty="0">
                <a:solidFill>
                  <a:srgbClr val="393223"/>
                </a:solidFill>
              </a:endParaRPr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666754" y="3547885"/>
              <a:ext cx="48638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400" b="1" dirty="0">
                  <a:solidFill>
                    <a:srgbClr val="B5B5B3"/>
                  </a:solidFill>
                </a:rPr>
                <a:t>Probíhal natočený pokus v digestoři?</a:t>
              </a:r>
              <a:endParaRPr lang="cs-CZ" sz="2400" dirty="0">
                <a:solidFill>
                  <a:srgbClr val="B5B5B3"/>
                </a:solidFill>
              </a:endParaRPr>
            </a:p>
          </p:txBody>
        </p:sp>
        <p:graphicFrame>
          <p:nvGraphicFramePr>
            <p:cNvPr id="13" name="Graf 12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494840677"/>
                </p:ext>
              </p:extLst>
            </p:nvPr>
          </p:nvGraphicFramePr>
          <p:xfrm>
            <a:off x="540028" y="4009550"/>
            <a:ext cx="4572000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graphicFrame>
          <p:nvGraphicFramePr>
            <p:cNvPr id="3" name="Graf 2">
              <a:extLst>
                <a:ext uri="{FF2B5EF4-FFF2-40B4-BE49-F238E27FC236}">
                  <a16:creationId xmlns:a16="http://schemas.microsoft.com/office/drawing/2014/main" id="{1F92F000-6B49-7DAA-4F2A-8DB77963496C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187096579"/>
                </p:ext>
              </p:extLst>
            </p:nvPr>
          </p:nvGraphicFramePr>
          <p:xfrm>
            <a:off x="6768332" y="694666"/>
            <a:ext cx="4572000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</p:grpSp>
      <p:grpSp>
        <p:nvGrpSpPr>
          <p:cNvPr id="19" name="Skupina 18">
            <a:extLst>
              <a:ext uri="{FF2B5EF4-FFF2-40B4-BE49-F238E27FC236}">
                <a16:creationId xmlns:a16="http://schemas.microsoft.com/office/drawing/2014/main" id="{0FE6E2B6-61C7-DA76-A4AF-086F134706F6}"/>
              </a:ext>
            </a:extLst>
          </p:cNvPr>
          <p:cNvGrpSpPr/>
          <p:nvPr/>
        </p:nvGrpSpPr>
        <p:grpSpPr>
          <a:xfrm>
            <a:off x="120358" y="146733"/>
            <a:ext cx="12505165" cy="6624148"/>
            <a:chOff x="120358" y="146733"/>
            <a:chExt cx="12505165" cy="6624148"/>
          </a:xfrm>
        </p:grpSpPr>
        <p:graphicFrame>
          <p:nvGraphicFramePr>
            <p:cNvPr id="15" name="Graf 14">
              <a:extLst>
                <a:ext uri="{FF2B5EF4-FFF2-40B4-BE49-F238E27FC236}">
                  <a16:creationId xmlns:a16="http://schemas.microsoft.com/office/drawing/2014/main" id="{B5E992DB-5D96-0F19-DF54-121A52E9B61F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35289525"/>
                </p:ext>
              </p:extLst>
            </p:nvPr>
          </p:nvGraphicFramePr>
          <p:xfrm>
            <a:off x="540028" y="4027681"/>
            <a:ext cx="4572000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sp>
          <p:nvSpPr>
            <p:cNvPr id="16" name="TextovéPole 15">
              <a:extLst>
                <a:ext uri="{FF2B5EF4-FFF2-40B4-BE49-F238E27FC236}">
                  <a16:creationId xmlns:a16="http://schemas.microsoft.com/office/drawing/2014/main" id="{C607D3D4-2A3E-09B4-FFD3-7C8EC2F6E944}"/>
                </a:ext>
              </a:extLst>
            </p:cNvPr>
            <p:cNvSpPr txBox="1"/>
            <p:nvPr/>
          </p:nvSpPr>
          <p:spPr>
            <a:xfrm>
              <a:off x="120358" y="3556951"/>
              <a:ext cx="66479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400" b="1" i="0" u="none" strike="noStrike" baseline="0" dirty="0">
                  <a:solidFill>
                    <a:srgbClr val="B5B5B3"/>
                  </a:solidFill>
                  <a:latin typeface="Arial" panose="020B0604020202020204" pitchFamily="34" charset="0"/>
                </a:rPr>
                <a:t>Napište produkty, které vznikly v reakci:</a:t>
              </a:r>
              <a:r>
                <a:rPr lang="cs-CZ" sz="2400" b="0" i="0" u="none" strike="noStrike" baseline="0" dirty="0">
                  <a:solidFill>
                    <a:srgbClr val="B5B5B3"/>
                  </a:solidFill>
                  <a:latin typeface="Arial" panose="020B0604020202020204" pitchFamily="34" charset="0"/>
                </a:rPr>
                <a:t>	</a:t>
              </a:r>
            </a:p>
          </p:txBody>
        </p:sp>
        <p:sp>
          <p:nvSpPr>
            <p:cNvPr id="17" name="TextovéPole 16">
              <a:extLst>
                <a:ext uri="{FF2B5EF4-FFF2-40B4-BE49-F238E27FC236}">
                  <a16:creationId xmlns:a16="http://schemas.microsoft.com/office/drawing/2014/main" id="{E347D268-2211-E6A5-5437-F479ADF79C84}"/>
                </a:ext>
              </a:extLst>
            </p:cNvPr>
            <p:cNvSpPr txBox="1"/>
            <p:nvPr/>
          </p:nvSpPr>
          <p:spPr>
            <a:xfrm>
              <a:off x="5977549" y="146733"/>
              <a:ext cx="66479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400" b="1" i="0" u="none" strike="noStrike" baseline="0" dirty="0">
                  <a:solidFill>
                    <a:srgbClr val="393223"/>
                  </a:solidFill>
                  <a:latin typeface="Arial" panose="020B0604020202020204" pitchFamily="34" charset="0"/>
                </a:rPr>
                <a:t>Napište produkty, které vznikly v reakci:</a:t>
              </a:r>
              <a:r>
                <a:rPr lang="cs-CZ" sz="2400" b="0" i="0" u="none" strike="noStrike" baseline="0" dirty="0">
                  <a:solidFill>
                    <a:srgbClr val="393223"/>
                  </a:solidFill>
                  <a:latin typeface="Arial" panose="020B0604020202020204" pitchFamily="34" charset="0"/>
                </a:rPr>
                <a:t>	</a:t>
              </a:r>
            </a:p>
          </p:txBody>
        </p:sp>
        <p:graphicFrame>
          <p:nvGraphicFramePr>
            <p:cNvPr id="18" name="Graf 17">
              <a:extLst>
                <a:ext uri="{FF2B5EF4-FFF2-40B4-BE49-F238E27FC236}">
                  <a16:creationId xmlns:a16="http://schemas.microsoft.com/office/drawing/2014/main" id="{8406F278-F0AB-4BF6-D4F8-B1A559FF948D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746288209"/>
                </p:ext>
              </p:extLst>
            </p:nvPr>
          </p:nvGraphicFramePr>
          <p:xfrm>
            <a:off x="6768332" y="696076"/>
            <a:ext cx="4572000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9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5127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2950" y="216208"/>
            <a:ext cx="10515600" cy="768350"/>
          </a:xfrm>
        </p:spPr>
        <p:txBody>
          <a:bodyPr>
            <a:noAutofit/>
          </a:bodyPr>
          <a:lstStyle/>
          <a:p>
            <a:pPr algn="ctr"/>
            <a:r>
              <a:rPr lang="cs-CZ" sz="5400" b="1" dirty="0">
                <a:gradFill flip="none" rotWithShape="1">
                  <a:gsLst>
                    <a:gs pos="19000">
                      <a:schemeClr val="accent4">
                        <a:lumMod val="20000"/>
                        <a:lumOff val="80000"/>
                      </a:schemeClr>
                    </a:gs>
                    <a:gs pos="73000">
                      <a:schemeClr val="accent4">
                        <a:lumMod val="60000"/>
                        <a:lumOff val="40000"/>
                      </a:schemeClr>
                    </a:gs>
                    <a:gs pos="34000">
                      <a:schemeClr val="accent4">
                        <a:lumMod val="75000"/>
                      </a:schemeClr>
                    </a:gs>
                    <a:gs pos="53000">
                      <a:schemeClr val="accent2"/>
                    </a:gs>
                  </a:gsLst>
                  <a:lin ang="189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Výzkum laboratorní techniky</a:t>
            </a:r>
          </a:p>
        </p:txBody>
      </p:sp>
      <p:cxnSp>
        <p:nvCxnSpPr>
          <p:cNvPr id="4" name="Přímá spojnice 3"/>
          <p:cNvCxnSpPr/>
          <p:nvPr/>
        </p:nvCxnSpPr>
        <p:spPr>
          <a:xfrm>
            <a:off x="0" y="101600"/>
            <a:ext cx="12192000" cy="0"/>
          </a:xfrm>
          <a:prstGeom prst="lin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" name="Přímá spojnice 4"/>
          <p:cNvCxnSpPr/>
          <p:nvPr/>
        </p:nvCxnSpPr>
        <p:spPr>
          <a:xfrm>
            <a:off x="0" y="6756400"/>
            <a:ext cx="12192000" cy="0"/>
          </a:xfrm>
          <a:prstGeom prst="lin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" name="Přímá spojnice 5"/>
          <p:cNvCxnSpPr/>
          <p:nvPr/>
        </p:nvCxnSpPr>
        <p:spPr>
          <a:xfrm>
            <a:off x="0" y="1023450"/>
            <a:ext cx="12192000" cy="0"/>
          </a:xfrm>
          <a:prstGeom prst="lin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52738197"/>
              </p:ext>
            </p:extLst>
          </p:nvPr>
        </p:nvGraphicFramePr>
        <p:xfrm>
          <a:off x="94267" y="1432873"/>
          <a:ext cx="12009749" cy="48301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5874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FD26F53C3819A4CA205271252B65ECA" ma:contentTypeVersion="12" ma:contentTypeDescription="Vytvoří nový dokument" ma:contentTypeScope="" ma:versionID="d569c5a76410ee8e66408bb9f6416d08">
  <xsd:schema xmlns:xsd="http://www.w3.org/2001/XMLSchema" xmlns:xs="http://www.w3.org/2001/XMLSchema" xmlns:p="http://schemas.microsoft.com/office/2006/metadata/properties" xmlns:ns2="0365e04a-9381-41c4-a28c-4edddfc5735b" xmlns:ns3="7c65d7c8-6542-42dc-bcd8-2b8c04b1360d" targetNamespace="http://schemas.microsoft.com/office/2006/metadata/properties" ma:root="true" ma:fieldsID="404100be4016a20fd9d927191c0617d6" ns2:_="" ns3:_="">
    <xsd:import namespace="0365e04a-9381-41c4-a28c-4edddfc5735b"/>
    <xsd:import namespace="7c65d7c8-6542-42dc-bcd8-2b8c04b1360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65e04a-9381-41c4-a28c-4edddfc5735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Značky obrázků" ma:readOnly="false" ma:fieldId="{5cf76f15-5ced-4ddc-b409-7134ff3c332f}" ma:taxonomyMulti="true" ma:sspId="881b6869-ef7c-45f0-9e23-2b770925547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65d7c8-6542-42dc-bcd8-2b8c04b1360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3d1bf60-803d-4beb-810d-39c4e8d895ff}" ma:internalName="TaxCatchAll" ma:showField="CatchAllData" ma:web="7c65d7c8-6542-42dc-bcd8-2b8c04b136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c65d7c8-6542-42dc-bcd8-2b8c04b1360d" xsi:nil="true"/>
    <lcf76f155ced4ddcb4097134ff3c332f xmlns="0365e04a-9381-41c4-a28c-4edddfc5735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582D3AB-0149-4AEE-8D9C-AF7A29C05756}"/>
</file>

<file path=customXml/itemProps2.xml><?xml version="1.0" encoding="utf-8"?>
<ds:datastoreItem xmlns:ds="http://schemas.openxmlformats.org/officeDocument/2006/customXml" ds:itemID="{55CE4131-40E8-4B42-A8A4-70F378B80C51}"/>
</file>

<file path=customXml/itemProps3.xml><?xml version="1.0" encoding="utf-8"?>
<ds:datastoreItem xmlns:ds="http://schemas.openxmlformats.org/officeDocument/2006/customXml" ds:itemID="{FD1A112A-3188-472F-8542-2B6F793F7F78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1238</TotalTime>
  <Words>361</Words>
  <Application>Microsoft Office PowerPoint</Application>
  <PresentationFormat>Širokoúhlá obrazovka</PresentationFormat>
  <Paragraphs>115</Paragraphs>
  <Slides>11</Slides>
  <Notes>4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20" baseType="lpstr">
      <vt:lpstr>ADLaM Display</vt:lpstr>
      <vt:lpstr>Aptos</vt:lpstr>
      <vt:lpstr>Arial</vt:lpstr>
      <vt:lpstr>Calibri</vt:lpstr>
      <vt:lpstr>Calibri Light</vt:lpstr>
      <vt:lpstr>DejaVu Sans</vt:lpstr>
      <vt:lpstr>Gill Sans MT</vt:lpstr>
      <vt:lpstr>Wingdings</vt:lpstr>
      <vt:lpstr>Motiv Office</vt:lpstr>
      <vt:lpstr>Multimediální vzdělávání v chemii</vt:lpstr>
      <vt:lpstr>Zařazení video experimentů do výuky?</vt:lpstr>
      <vt:lpstr>Zařazení video experimentů do výuky?</vt:lpstr>
      <vt:lpstr>Prezentace aplikace PowerPoint</vt:lpstr>
      <vt:lpstr>Prezentace aplikace PowerPoint</vt:lpstr>
      <vt:lpstr>Výzkum videoexperimentů</vt:lpstr>
      <vt:lpstr>Eye tracking</vt:lpstr>
      <vt:lpstr>Prezentace aplikace PowerPoint</vt:lpstr>
      <vt:lpstr>Výzkum laboratorní techniky</vt:lpstr>
      <vt:lpstr>Výzkum laboratorní techniky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NENÍ VIDEOPOKUS  JAKO VIDEOPOKUS</dc:title>
  <dc:creator>Koudelikova Radana</dc:creator>
  <cp:lastModifiedBy>Tomáš Hajduch</cp:lastModifiedBy>
  <cp:revision>44</cp:revision>
  <dcterms:created xsi:type="dcterms:W3CDTF">2024-11-04T09:03:11Z</dcterms:created>
  <dcterms:modified xsi:type="dcterms:W3CDTF">2024-11-19T10:15:15Z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0x0101004FD26F53C3819A4CA205271252B65ECA</vt:lpwstr>
  </property>
</Properties>
</file>